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webextensions/webextension2.xml" ContentType="application/vnd.ms-office.webextension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>
  <p:sldMasterIdLst>
    <p:sldMasterId id="2147483846" r:id="rId4"/>
    <p:sldMasterId id="2147483868" r:id="rId5"/>
  </p:sldMasterIdLst>
  <p:notesMasterIdLst>
    <p:notesMasterId r:id="rId27"/>
  </p:notesMasterIdLst>
  <p:handoutMasterIdLst>
    <p:handoutMasterId r:id="rId28"/>
  </p:handoutMasterIdLst>
  <p:sldIdLst>
    <p:sldId id="1670" r:id="rId6"/>
    <p:sldId id="1684" r:id="rId7"/>
    <p:sldId id="1696" r:id="rId8"/>
    <p:sldId id="1697" r:id="rId9"/>
    <p:sldId id="1741" r:id="rId10"/>
    <p:sldId id="1742" r:id="rId11"/>
    <p:sldId id="1705" r:id="rId12"/>
    <p:sldId id="1706" r:id="rId13"/>
    <p:sldId id="1707" r:id="rId14"/>
    <p:sldId id="1743" r:id="rId15"/>
    <p:sldId id="1744" r:id="rId16"/>
    <p:sldId id="1745" r:id="rId17"/>
    <p:sldId id="1746" r:id="rId18"/>
    <p:sldId id="1747" r:id="rId19"/>
    <p:sldId id="1748" r:id="rId20"/>
    <p:sldId id="1734" r:id="rId21"/>
    <p:sldId id="1738" r:id="rId22"/>
    <p:sldId id="1749" r:id="rId23"/>
    <p:sldId id="1750" r:id="rId24"/>
    <p:sldId id="1751" r:id="rId25"/>
    <p:sldId id="1752" r:id="rId26"/>
  </p:sldIdLst>
  <p:sldSz cx="12192000" cy="6858000"/>
  <p:notesSz cx="9144000" cy="6858000"/>
  <p:embeddedFontLst>
    <p:embeddedFont>
      <p:font typeface="Montserrat" panose="00000500000000000000" pitchFamily="50" charset="0"/>
      <p:regular r:id="rId29"/>
      <p:bold r:id="rId30"/>
      <p:italic r:id="rId31"/>
      <p:boldItalic r:id="rId32"/>
    </p:embeddedFont>
    <p:embeddedFont>
      <p:font typeface="Titillium" panose="020B0604020202020204" charset="0"/>
      <p:regular r:id="rId33"/>
      <p:bold r:id="rId34"/>
      <p:italic r:id="rId35"/>
      <p:boldItalic r:id="rId36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duction" id="{6E9971DF-A9FF-4AB0-A701-58CB83792444}">
          <p14:sldIdLst>
            <p14:sldId id="1670"/>
            <p14:sldId id="1684"/>
          </p14:sldIdLst>
        </p14:section>
        <p14:section name="Référence BE Thermique / CVC" id="{6AF478B2-6CCB-4CFF-88F1-BEA986C4462C}">
          <p14:sldIdLst>
            <p14:sldId id="1696"/>
            <p14:sldId id="1697"/>
            <p14:sldId id="1741"/>
            <p14:sldId id="1742"/>
          </p14:sldIdLst>
        </p14:section>
        <p14:section name="Références Travaux CVC, CFO/Cfa, GTB" id="{FEE3BBCF-67FF-45B5-988B-2FF91E83EF4A}">
          <p14:sldIdLst>
            <p14:sldId id="1705"/>
            <p14:sldId id="1706"/>
            <p14:sldId id="1707"/>
            <p14:sldId id="1743"/>
            <p14:sldId id="1744"/>
            <p14:sldId id="1745"/>
            <p14:sldId id="1746"/>
            <p14:sldId id="1747"/>
            <p14:sldId id="1748"/>
          </p14:sldIdLst>
        </p14:section>
        <p14:section name="Références Exploitation Maintenance" id="{2B1D6940-E943-440E-87C9-ADD3C5C45032}">
          <p14:sldIdLst>
            <p14:sldId id="1734"/>
            <p14:sldId id="1738"/>
            <p14:sldId id="1749"/>
            <p14:sldId id="1750"/>
            <p14:sldId id="1751"/>
            <p14:sldId id="1752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C345"/>
    <a:srgbClr val="92BCA5"/>
    <a:srgbClr val="FFFFFF"/>
    <a:srgbClr val="EE722E"/>
    <a:srgbClr val="951F81"/>
    <a:srgbClr val="93C01F"/>
    <a:srgbClr val="40BFEF"/>
    <a:srgbClr val="256389"/>
    <a:srgbClr val="657E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7" autoAdjust="0"/>
    <p:restoredTop sz="97236" autoAdjust="0"/>
  </p:normalViewPr>
  <p:slideViewPr>
    <p:cSldViewPr snapToGrid="0">
      <p:cViewPr varScale="1">
        <p:scale>
          <a:sx n="82" d="100"/>
          <a:sy n="82" d="100"/>
        </p:scale>
        <p:origin x="7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57" d="100"/>
          <a:sy n="157" d="100"/>
        </p:scale>
        <p:origin x="3048" y="12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theme" Target="theme/theme1.xml"/><Relationship Id="rId21" Type="http://schemas.openxmlformats.org/officeDocument/2006/relationships/slide" Target="slides/slide16.xml"/><Relationship Id="rId34" Type="http://schemas.openxmlformats.org/officeDocument/2006/relationships/font" Target="fonts/font6.fntdata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font" Target="fonts/font5.fntdata"/><Relationship Id="rId38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font" Target="fonts/font1.fntdata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font" Target="fonts/font4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handoutMaster" Target="handoutMasters/handoutMaster1.xml"/><Relationship Id="rId36" Type="http://schemas.openxmlformats.org/officeDocument/2006/relationships/font" Target="fonts/font8.fntdata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font" Target="fonts/font3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8" Type="http://schemas.openxmlformats.org/officeDocument/2006/relationships/slide" Target="slides/slide3.xml"/><Relationship Id="rId3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0319677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71F560-44C1-4F11-BAA0-77631C7BC254}" type="datetimeFigureOut">
              <a:rPr lang="fr-FR" smtClean="0"/>
              <a:t>29/06/2026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E79A19-A212-4A8D-8F51-2CA81BAC54B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58382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5.sv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5.sv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5.sv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5.sv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5.sv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5.sv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5.sv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noir et blanc, bâtiment, fenêtre, appartement&#10;&#10;Le contenu généré par l’IA peut être incorrect.">
            <a:extLst>
              <a:ext uri="{FF2B5EF4-FFF2-40B4-BE49-F238E27FC236}">
                <a16:creationId xmlns:a16="http://schemas.microsoft.com/office/drawing/2014/main" id="{A1644A6E-E58F-EB5B-FFD2-0E823D29DE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2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Graphique 11">
            <a:extLst>
              <a:ext uri="{FF2B5EF4-FFF2-40B4-BE49-F238E27FC236}">
                <a16:creationId xmlns:a16="http://schemas.microsoft.com/office/drawing/2014/main" id="{DE54DA15-0B0F-023E-16E9-A9898F493A5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4015946" y="0"/>
            <a:ext cx="8176054" cy="6858000"/>
          </a:xfrm>
          <a:prstGeom prst="rect">
            <a:avLst/>
          </a:prstGeom>
        </p:spPr>
      </p:pic>
      <p:sp>
        <p:nvSpPr>
          <p:cNvPr id="11" name="Espace réservé du texte 9">
            <a:extLst>
              <a:ext uri="{FF2B5EF4-FFF2-40B4-BE49-F238E27FC236}">
                <a16:creationId xmlns:a16="http://schemas.microsoft.com/office/drawing/2014/main" id="{6586C12F-11A4-9AF1-D8F2-5A15BFF1A99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922773" y="2334857"/>
            <a:ext cx="2878481" cy="655714"/>
          </a:xfrm>
          <a:prstGeom prst="rect">
            <a:avLst/>
          </a:prstGeom>
        </p:spPr>
        <p:txBody>
          <a:bodyPr anchor="b"/>
          <a:lstStyle>
            <a:lvl1pPr marL="0" indent="0" algn="r">
              <a:lnSpc>
                <a:spcPct val="100000"/>
              </a:lnSpc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SOUS-TITRE SUR UNE OU DEUX LIGNES SI BESOIN</a:t>
            </a:r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BF5FAC9D-6D8F-8875-4DC8-850BD2CA01D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851648" y="6101937"/>
            <a:ext cx="3949607" cy="420773"/>
          </a:xfrm>
          <a:prstGeom prst="rect">
            <a:avLst/>
          </a:prstGeom>
        </p:spPr>
        <p:txBody>
          <a:bodyPr anchor="b"/>
          <a:lstStyle>
            <a:lvl1pPr marL="0" indent="0" algn="r">
              <a:buNone/>
              <a:defRPr sz="1100" i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Informations complémentaires à mettre ici si besoin.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9B9503B-2BF6-3536-C44E-C438FF2F14E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608064" y="2998004"/>
            <a:ext cx="5193191" cy="1407682"/>
          </a:xfrm>
          <a:prstGeom prst="rect">
            <a:avLst/>
          </a:prstGeom>
        </p:spPr>
        <p:txBody>
          <a:bodyPr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3200" b="1">
                <a:solidFill>
                  <a:schemeClr val="bg1"/>
                </a:solidFill>
              </a:defRPr>
            </a:lvl1pPr>
            <a:lvl2pPr marL="457200" indent="0" algn="r">
              <a:buNone/>
              <a:defRPr sz="1600" b="1"/>
            </a:lvl2pPr>
            <a:lvl3pPr marL="914400" indent="0" algn="r">
              <a:buNone/>
              <a:defRPr sz="1400" b="1"/>
            </a:lvl3pPr>
            <a:lvl4pPr marL="1371600" indent="0" algn="r">
              <a:buNone/>
              <a:defRPr sz="1200" b="1"/>
            </a:lvl4pPr>
            <a:lvl5pPr marL="1828800" indent="0" algn="r">
              <a:buNone/>
              <a:defRPr sz="1200" b="1"/>
            </a:lvl5pPr>
          </a:lstStyle>
          <a:p>
            <a:pPr lvl="0"/>
            <a:r>
              <a:rPr lang="fr-FR"/>
              <a:t>TITRE DU PROJET SUR 2 OU 3 LIGNES EN MAJUSCULE</a:t>
            </a:r>
          </a:p>
        </p:txBody>
      </p:sp>
      <p:pic>
        <p:nvPicPr>
          <p:cNvPr id="4" name="Graphique 3">
            <a:extLst>
              <a:ext uri="{FF2B5EF4-FFF2-40B4-BE49-F238E27FC236}">
                <a16:creationId xmlns:a16="http://schemas.microsoft.com/office/drawing/2014/main" id="{416C831A-E515-B3A7-B0BA-2D119464F755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204659" y="441357"/>
            <a:ext cx="2722898" cy="860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36023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/50 mi-coule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AAD2A0B-2346-8B2B-AD5B-E242FF88823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471943"/>
            <a:ext cx="12192000" cy="638605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7" name="Graphique 6">
            <a:extLst>
              <a:ext uri="{FF2B5EF4-FFF2-40B4-BE49-F238E27FC236}">
                <a16:creationId xmlns:a16="http://schemas.microsoft.com/office/drawing/2014/main" id="{0B59AB70-BCD2-4A2C-5EE5-E40C6A3DA68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471943"/>
            <a:ext cx="6260592" cy="6386055"/>
          </a:xfrm>
          <a:prstGeom prst="rect">
            <a:avLst/>
          </a:prstGeom>
          <a:effectLst>
            <a:outerShdw blurRad="317500" dist="38100" algn="l" rotWithShape="0">
              <a:prstClr val="black">
                <a:alpha val="13000"/>
              </a:prstClr>
            </a:outerShdw>
          </a:effec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40455FB-06D9-D7AD-B7B0-1CE81264EFFE}"/>
              </a:ext>
            </a:extLst>
          </p:cNvPr>
          <p:cNvSpPr/>
          <p:nvPr userDrawn="1"/>
        </p:nvSpPr>
        <p:spPr>
          <a:xfrm>
            <a:off x="0" y="0"/>
            <a:ext cx="12192000" cy="47194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texte 5">
            <a:extLst>
              <a:ext uri="{FF2B5EF4-FFF2-40B4-BE49-F238E27FC236}">
                <a16:creationId xmlns:a16="http://schemas.microsoft.com/office/drawing/2014/main" id="{E1ED98E6-2C40-D209-8839-FE5806D1D4E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484890" y="105261"/>
            <a:ext cx="9495739" cy="280035"/>
          </a:xfrm>
          <a:prstGeom prst="rect">
            <a:avLst/>
          </a:prstGeom>
          <a:ln>
            <a:noFill/>
          </a:ln>
        </p:spPr>
        <p:txBody>
          <a:bodyPr anchor="ctr"/>
          <a:lstStyle>
            <a:lvl1pPr marL="0" indent="0" algn="r">
              <a:buNone/>
              <a:defRPr sz="16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fr-FR"/>
              <a:t>TITRE</a:t>
            </a:r>
          </a:p>
        </p:txBody>
      </p:sp>
      <p:sp>
        <p:nvSpPr>
          <p:cNvPr id="5" name="Espace réservé du texte 12">
            <a:extLst>
              <a:ext uri="{FF2B5EF4-FFF2-40B4-BE49-F238E27FC236}">
                <a16:creationId xmlns:a16="http://schemas.microsoft.com/office/drawing/2014/main" id="{51CD7418-1222-DBBD-DF90-95E6CF4F645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11372" y="628071"/>
            <a:ext cx="5492493" cy="2809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1">
                <a:solidFill>
                  <a:schemeClr val="accent1">
                    <a:lumMod val="75000"/>
                  </a:schemeClr>
                </a:solidFill>
                <a:latin typeface="+mj-lt"/>
              </a:defRPr>
            </a:lvl1pPr>
            <a:lvl2pPr marL="457200" indent="0">
              <a:buNone/>
              <a:defRPr sz="1400" b="1">
                <a:latin typeface="+mj-lt"/>
              </a:defRPr>
            </a:lvl2pPr>
            <a:lvl3pPr marL="914400" indent="0">
              <a:buNone/>
              <a:defRPr sz="1200" b="1">
                <a:latin typeface="+mj-lt"/>
              </a:defRPr>
            </a:lvl3pPr>
            <a:lvl4pPr marL="1371600" indent="0">
              <a:buNone/>
              <a:defRPr sz="1100" b="1">
                <a:latin typeface="+mj-lt"/>
              </a:defRPr>
            </a:lvl4pPr>
            <a:lvl5pPr marL="1828800" indent="0">
              <a:buNone/>
              <a:defRPr sz="1100" b="1">
                <a:latin typeface="+mj-lt"/>
              </a:defRPr>
            </a:lvl5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6" name="Espace réservé du texte 12">
            <a:extLst>
              <a:ext uri="{FF2B5EF4-FFF2-40B4-BE49-F238E27FC236}">
                <a16:creationId xmlns:a16="http://schemas.microsoft.com/office/drawing/2014/main" id="{6676C5F8-4D71-469B-E698-62AE9CB58C4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471964" y="628071"/>
            <a:ext cx="5492493" cy="2809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1">
                <a:solidFill>
                  <a:schemeClr val="accent1">
                    <a:lumMod val="75000"/>
                  </a:schemeClr>
                </a:solidFill>
                <a:latin typeface="+mj-lt"/>
              </a:defRPr>
            </a:lvl1pPr>
            <a:lvl2pPr marL="457200" indent="0">
              <a:buNone/>
              <a:defRPr sz="1400" b="1">
                <a:latin typeface="+mj-lt"/>
              </a:defRPr>
            </a:lvl2pPr>
            <a:lvl3pPr marL="914400" indent="0">
              <a:buNone/>
              <a:defRPr sz="1200" b="1">
                <a:latin typeface="+mj-lt"/>
              </a:defRPr>
            </a:lvl3pPr>
            <a:lvl4pPr marL="1371600" indent="0">
              <a:buNone/>
              <a:defRPr sz="1100" b="1">
                <a:latin typeface="+mj-lt"/>
              </a:defRPr>
            </a:lvl4pPr>
            <a:lvl5pPr marL="1828800" indent="0">
              <a:buNone/>
              <a:defRPr sz="1100" b="1">
                <a:latin typeface="+mj-lt"/>
              </a:defRPr>
            </a:lvl5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8" name="Espace réservé du texte 3">
            <a:extLst>
              <a:ext uri="{FF2B5EF4-FFF2-40B4-BE49-F238E27FC236}">
                <a16:creationId xmlns:a16="http://schemas.microsoft.com/office/drawing/2014/main" id="{FE446C8D-165F-67C0-1601-9B9FD40DC46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11372" y="1065119"/>
            <a:ext cx="5493078" cy="543080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>
              <a:defRPr sz="105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rtl="0"/>
            <a:r>
              <a:rPr lang="fr-FR"/>
              <a:t>Cliquez sur ce bloc de texte pour écrire le vôtre. Pensez à respecter la taille de la police de titre (16pt) et de texte (14pt) déjà appliquée sur ce bloc de texte.</a:t>
            </a:r>
            <a:br>
              <a:rPr lang="fr-FR"/>
            </a:br>
            <a:r>
              <a:rPr lang="fr-FR"/>
              <a:t>Les couleurs du thème sont déjà appliquées et ne mettez jamais d’ombre sur vos textes ou vos icônes. Ne soulignez pas vos titres, mettez-les en gras. </a:t>
            </a:r>
            <a:br>
              <a:rPr lang="fr-FR"/>
            </a:br>
            <a:r>
              <a:rPr lang="fr-FR"/>
              <a:t>Vous pouvez ajouter des puces rondes classiques et changer leur niveau de lecture en appuyant sur la touche [tab].</a:t>
            </a:r>
          </a:p>
        </p:txBody>
      </p:sp>
      <p:sp>
        <p:nvSpPr>
          <p:cNvPr id="9" name="Espace réservé du texte 3">
            <a:extLst>
              <a:ext uri="{FF2B5EF4-FFF2-40B4-BE49-F238E27FC236}">
                <a16:creationId xmlns:a16="http://schemas.microsoft.com/office/drawing/2014/main" id="{76845426-FCE6-429A-F044-859BFB5B983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471964" y="1065119"/>
            <a:ext cx="5508664" cy="543080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>
              <a:defRPr sz="105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rtl="0"/>
            <a:r>
              <a:rPr lang="fr-FR"/>
              <a:t>Cliquez sur ce bloc de texte pour écrire le vôtre. Pensez à respecter la taille de la police de titre (16pt) et de texte (14pt) déjà appliquée sur ce bloc de texte.</a:t>
            </a:r>
            <a:br>
              <a:rPr lang="fr-FR"/>
            </a:br>
            <a:r>
              <a:rPr lang="fr-FR"/>
              <a:t>Les couleurs du thème sont déjà appliquées et ne mettez jamais d’ombre sur vos textes ou vos icônes. Ne soulignez pas vos titres, mettez-les en gras. </a:t>
            </a:r>
            <a:br>
              <a:rPr lang="fr-FR"/>
            </a:br>
            <a:r>
              <a:rPr lang="fr-FR"/>
              <a:t>Vous pouvez ajouter des puces rondes classiques et changer leur niveau de lecture en appuyant sur la touche [tab].</a:t>
            </a:r>
          </a:p>
        </p:txBody>
      </p:sp>
      <p:sp>
        <p:nvSpPr>
          <p:cNvPr id="11" name="Espace réservé du pied de page 10">
            <a:extLst>
              <a:ext uri="{FF2B5EF4-FFF2-40B4-BE49-F238E27FC236}">
                <a16:creationId xmlns:a16="http://schemas.microsoft.com/office/drawing/2014/main" id="{7F880E27-423D-F156-505D-FAA4137D27A3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16B33EB7-B2A8-9BEA-F3E2-C34E43A5E6D3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E6E96F3B-AEAC-49D6-8DE8-EB231740FEAC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14" name="Graphique 13">
            <a:extLst>
              <a:ext uri="{FF2B5EF4-FFF2-40B4-BE49-F238E27FC236}">
                <a16:creationId xmlns:a16="http://schemas.microsoft.com/office/drawing/2014/main" id="{9ECBE9FD-601B-147D-8B68-3DA4296914C7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6480" y="-1500"/>
            <a:ext cx="1498319" cy="473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2819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50/50 + Sous titre et mi-coule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98335FC-5D18-9C4C-A329-B1B34CE2E174}"/>
              </a:ext>
            </a:extLst>
          </p:cNvPr>
          <p:cNvSpPr>
            <a:spLocks/>
          </p:cNvSpPr>
          <p:nvPr userDrawn="1"/>
        </p:nvSpPr>
        <p:spPr>
          <a:xfrm>
            <a:off x="0" y="1102122"/>
            <a:ext cx="12192000" cy="575587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7" name="Graphique 6">
            <a:extLst>
              <a:ext uri="{FF2B5EF4-FFF2-40B4-BE49-F238E27FC236}">
                <a16:creationId xmlns:a16="http://schemas.microsoft.com/office/drawing/2014/main" id="{0B59AB70-BCD2-4A2C-5EE5-E40C6A3DA68F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 flipH="1">
            <a:off x="5931408" y="1162653"/>
            <a:ext cx="6260592" cy="5695345"/>
          </a:xfrm>
          <a:prstGeom prst="rect">
            <a:avLst/>
          </a:prstGeom>
          <a:effectLst>
            <a:outerShdw blurRad="317500" dist="38100" algn="l" rotWithShape="0">
              <a:prstClr val="black">
                <a:alpha val="13000"/>
              </a:prstClr>
            </a:outerShdw>
          </a:effec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40455FB-06D9-D7AD-B7B0-1CE81264EFFE}"/>
              </a:ext>
            </a:extLst>
          </p:cNvPr>
          <p:cNvSpPr/>
          <p:nvPr userDrawn="1"/>
        </p:nvSpPr>
        <p:spPr>
          <a:xfrm>
            <a:off x="0" y="0"/>
            <a:ext cx="12192000" cy="47194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B93943D-567D-EBE5-2223-C73B1D6BBA7F}"/>
              </a:ext>
            </a:extLst>
          </p:cNvPr>
          <p:cNvSpPr/>
          <p:nvPr userDrawn="1"/>
        </p:nvSpPr>
        <p:spPr>
          <a:xfrm>
            <a:off x="0" y="469525"/>
            <a:ext cx="12192000" cy="69312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437CB074-5481-19DF-379F-559382E1D79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11372" y="1344237"/>
            <a:ext cx="5492493" cy="2809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1">
                <a:solidFill>
                  <a:schemeClr val="accent1">
                    <a:lumMod val="75000"/>
                  </a:schemeClr>
                </a:solidFill>
                <a:latin typeface="+mj-lt"/>
              </a:defRPr>
            </a:lvl1pPr>
            <a:lvl2pPr marL="457200" indent="0">
              <a:buNone/>
              <a:defRPr sz="1400" b="1">
                <a:latin typeface="+mj-lt"/>
              </a:defRPr>
            </a:lvl2pPr>
            <a:lvl3pPr marL="914400" indent="0">
              <a:buNone/>
              <a:defRPr sz="1200" b="1">
                <a:latin typeface="+mj-lt"/>
              </a:defRPr>
            </a:lvl3pPr>
            <a:lvl4pPr marL="1371600" indent="0">
              <a:buNone/>
              <a:defRPr sz="1100" b="1">
                <a:latin typeface="+mj-lt"/>
              </a:defRPr>
            </a:lvl4pPr>
            <a:lvl5pPr marL="1828800" indent="0">
              <a:buNone/>
              <a:defRPr sz="1100" b="1">
                <a:latin typeface="+mj-lt"/>
              </a:defRPr>
            </a:lvl5pPr>
          </a:lstStyle>
          <a:p>
            <a:pPr lvl="0"/>
            <a:r>
              <a:rPr lang="fr-FR"/>
              <a:t>SOUS-TITRE</a:t>
            </a:r>
          </a:p>
        </p:txBody>
      </p:sp>
      <p:sp>
        <p:nvSpPr>
          <p:cNvPr id="22" name="Espace réservé du texte 3">
            <a:extLst>
              <a:ext uri="{FF2B5EF4-FFF2-40B4-BE49-F238E27FC236}">
                <a16:creationId xmlns:a16="http://schemas.microsoft.com/office/drawing/2014/main" id="{11B350CE-57A6-CEB6-6F88-83A8683E728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11372" y="1781285"/>
            <a:ext cx="5493078" cy="471463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>
              <a:defRPr sz="105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rtl="0"/>
            <a:r>
              <a:rPr lang="fr-FR"/>
              <a:t>Cliquez sur ce bloc de texte pour écrire le vôtre. Pensez à respecter la taille de la police de titre (16pt) et de texte (14pt) déjà appliquée sur ce bloc de texte.</a:t>
            </a:r>
            <a:br>
              <a:rPr lang="fr-FR"/>
            </a:br>
            <a:r>
              <a:rPr lang="fr-FR"/>
              <a:t>Les couleurs du thème sont déjà appliquées et ne mettez jamais d’ombre sur vos textes ou vos icônes. Ne soulignez pas vos titres, mettez-les en gras. </a:t>
            </a:r>
            <a:br>
              <a:rPr lang="fr-FR"/>
            </a:br>
            <a:r>
              <a:rPr lang="fr-FR"/>
              <a:t>Vous pouvez ajouter des puces rondes classiques et changer leur niveau de lecture en appuyant sur la touche [tab].</a:t>
            </a:r>
          </a:p>
        </p:txBody>
      </p:sp>
      <p:sp>
        <p:nvSpPr>
          <p:cNvPr id="23" name="Espace réservé du texte 12">
            <a:extLst>
              <a:ext uri="{FF2B5EF4-FFF2-40B4-BE49-F238E27FC236}">
                <a16:creationId xmlns:a16="http://schemas.microsoft.com/office/drawing/2014/main" id="{FC1541E5-7EA2-B862-954D-B2151C0EE91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471964" y="1344237"/>
            <a:ext cx="5508077" cy="2809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1">
                <a:solidFill>
                  <a:schemeClr val="accent1">
                    <a:lumMod val="75000"/>
                  </a:schemeClr>
                </a:solidFill>
                <a:latin typeface="+mj-lt"/>
              </a:defRPr>
            </a:lvl1pPr>
            <a:lvl2pPr marL="457200" indent="0">
              <a:buNone/>
              <a:defRPr sz="1400" b="1">
                <a:latin typeface="+mj-lt"/>
              </a:defRPr>
            </a:lvl2pPr>
            <a:lvl3pPr marL="914400" indent="0">
              <a:buNone/>
              <a:defRPr sz="1200" b="1">
                <a:latin typeface="+mj-lt"/>
              </a:defRPr>
            </a:lvl3pPr>
            <a:lvl4pPr marL="1371600" indent="0">
              <a:buNone/>
              <a:defRPr sz="1100" b="1">
                <a:latin typeface="+mj-lt"/>
              </a:defRPr>
            </a:lvl4pPr>
            <a:lvl5pPr marL="1828800" indent="0">
              <a:buNone/>
              <a:defRPr sz="1100" b="1">
                <a:latin typeface="+mj-lt"/>
              </a:defRPr>
            </a:lvl5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24" name="Espace réservé du texte 3">
            <a:extLst>
              <a:ext uri="{FF2B5EF4-FFF2-40B4-BE49-F238E27FC236}">
                <a16:creationId xmlns:a16="http://schemas.microsoft.com/office/drawing/2014/main" id="{2404E876-B041-FBD1-782E-B7DEE56BA35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471964" y="1781285"/>
            <a:ext cx="5508664" cy="471463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>
              <a:defRPr sz="105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rtl="0"/>
            <a:r>
              <a:rPr lang="fr-FR"/>
              <a:t>Cliquez sur ce bloc de texte pour écrire le vôtre. Pensez à respecter la taille de la police de titre (16pt) et de texte (14pt) déjà appliquée sur ce bloc de texte.</a:t>
            </a:r>
            <a:br>
              <a:rPr lang="fr-FR"/>
            </a:br>
            <a:r>
              <a:rPr lang="fr-FR"/>
              <a:t>Les couleurs du thème sont déjà appliquées et ne mettez jamais d’ombre sur vos textes ou vos icônes. Ne soulignez pas vos titres, mettez-les en gras. </a:t>
            </a:r>
            <a:br>
              <a:rPr lang="fr-FR"/>
            </a:br>
            <a:r>
              <a:rPr lang="fr-FR"/>
              <a:t>Vous pouvez ajouter des puces rondes classiques et changer leur niveau de lecture en appuyant sur la touche [tab].</a:t>
            </a:r>
          </a:p>
        </p:txBody>
      </p:sp>
      <p:sp>
        <p:nvSpPr>
          <p:cNvPr id="9" name="Espace réservé du texte 5">
            <a:extLst>
              <a:ext uri="{FF2B5EF4-FFF2-40B4-BE49-F238E27FC236}">
                <a16:creationId xmlns:a16="http://schemas.microsoft.com/office/drawing/2014/main" id="{4FC94C70-EBFD-340F-B403-162E81CC971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484890" y="105261"/>
            <a:ext cx="9495739" cy="280035"/>
          </a:xfrm>
          <a:prstGeom prst="rect">
            <a:avLst/>
          </a:prstGeom>
          <a:ln>
            <a:noFill/>
          </a:ln>
        </p:spPr>
        <p:txBody>
          <a:bodyPr anchor="ctr"/>
          <a:lstStyle>
            <a:lvl1pPr marL="0" indent="0" algn="r">
              <a:buNone/>
              <a:defRPr sz="16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fr-FR"/>
              <a:t>TITRE</a:t>
            </a:r>
          </a:p>
        </p:txBody>
      </p:sp>
      <p:sp>
        <p:nvSpPr>
          <p:cNvPr id="11" name="Espace réservé du texte 12">
            <a:extLst>
              <a:ext uri="{FF2B5EF4-FFF2-40B4-BE49-F238E27FC236}">
                <a16:creationId xmlns:a16="http://schemas.microsoft.com/office/drawing/2014/main" id="{BF283FFF-2C5D-F07F-4AB9-79A17A7D5C3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12620" y="651970"/>
            <a:ext cx="11764982" cy="28092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>
                <a:solidFill>
                  <a:schemeClr val="accent1">
                    <a:lumMod val="50000"/>
                  </a:schemeClr>
                </a:solidFill>
                <a:latin typeface="+mj-lt"/>
              </a:defRPr>
            </a:lvl1pPr>
            <a:lvl2pPr marL="457200" indent="0">
              <a:buNone/>
              <a:defRPr sz="1400" b="1">
                <a:latin typeface="+mj-lt"/>
              </a:defRPr>
            </a:lvl2pPr>
            <a:lvl3pPr marL="914400" indent="0">
              <a:buNone/>
              <a:defRPr sz="1200" b="1">
                <a:latin typeface="+mj-lt"/>
              </a:defRPr>
            </a:lvl3pPr>
            <a:lvl4pPr marL="1371600" indent="0">
              <a:buNone/>
              <a:defRPr sz="1100" b="1">
                <a:latin typeface="+mj-lt"/>
              </a:defRPr>
            </a:lvl4pPr>
            <a:lvl5pPr marL="1828800" indent="0">
              <a:buNone/>
              <a:defRPr sz="1100" b="1">
                <a:latin typeface="+mj-lt"/>
              </a:defRPr>
            </a:lvl5pPr>
          </a:lstStyle>
          <a:p>
            <a:pPr lvl="0"/>
            <a:r>
              <a:rPr lang="fr-FR"/>
              <a:t>TITRE COMMUN À L’ENSEMBLE DE LA DIAPOSITIVE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B68798C-99E4-A294-C65D-B8C3370087A4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4B77925-736E-D2D9-41FE-F2D5515FC268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E6E96F3B-AEAC-49D6-8DE8-EB231740FEAC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10" name="Graphique 9">
            <a:extLst>
              <a:ext uri="{FF2B5EF4-FFF2-40B4-BE49-F238E27FC236}">
                <a16:creationId xmlns:a16="http://schemas.microsoft.com/office/drawing/2014/main" id="{A155ECCA-CC57-C37A-C824-064081122747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6480" y="-1500"/>
            <a:ext cx="1498319" cy="473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61734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/50 + Sous titre et mi-coule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98335FC-5D18-9C4C-A329-B1B34CE2E174}"/>
              </a:ext>
            </a:extLst>
          </p:cNvPr>
          <p:cNvSpPr>
            <a:spLocks/>
          </p:cNvSpPr>
          <p:nvPr userDrawn="1"/>
        </p:nvSpPr>
        <p:spPr>
          <a:xfrm>
            <a:off x="0" y="1102122"/>
            <a:ext cx="12192000" cy="575587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7" name="Graphique 6">
            <a:extLst>
              <a:ext uri="{FF2B5EF4-FFF2-40B4-BE49-F238E27FC236}">
                <a16:creationId xmlns:a16="http://schemas.microsoft.com/office/drawing/2014/main" id="{0B59AB70-BCD2-4A2C-5EE5-E40C6A3DA68F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1162653"/>
            <a:ext cx="6260592" cy="5695345"/>
          </a:xfrm>
          <a:prstGeom prst="rect">
            <a:avLst/>
          </a:prstGeom>
          <a:effectLst>
            <a:outerShdw blurRad="317500" dist="38100" algn="l" rotWithShape="0">
              <a:prstClr val="black">
                <a:alpha val="13000"/>
              </a:prstClr>
            </a:outerShdw>
          </a:effec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40455FB-06D9-D7AD-B7B0-1CE81264EFFE}"/>
              </a:ext>
            </a:extLst>
          </p:cNvPr>
          <p:cNvSpPr/>
          <p:nvPr userDrawn="1"/>
        </p:nvSpPr>
        <p:spPr>
          <a:xfrm>
            <a:off x="0" y="0"/>
            <a:ext cx="12192000" cy="47194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B93943D-567D-EBE5-2223-C73B1D6BBA7F}"/>
              </a:ext>
            </a:extLst>
          </p:cNvPr>
          <p:cNvSpPr/>
          <p:nvPr userDrawn="1"/>
        </p:nvSpPr>
        <p:spPr>
          <a:xfrm>
            <a:off x="0" y="469525"/>
            <a:ext cx="12192000" cy="69312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437CB074-5481-19DF-379F-559382E1D79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11372" y="1344237"/>
            <a:ext cx="5492493" cy="2809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1">
                <a:solidFill>
                  <a:schemeClr val="accent1">
                    <a:lumMod val="75000"/>
                  </a:schemeClr>
                </a:solidFill>
                <a:latin typeface="+mj-lt"/>
              </a:defRPr>
            </a:lvl1pPr>
            <a:lvl2pPr marL="457200" indent="0">
              <a:buNone/>
              <a:defRPr sz="1400" b="1">
                <a:latin typeface="+mj-lt"/>
              </a:defRPr>
            </a:lvl2pPr>
            <a:lvl3pPr marL="914400" indent="0">
              <a:buNone/>
              <a:defRPr sz="1200" b="1">
                <a:latin typeface="+mj-lt"/>
              </a:defRPr>
            </a:lvl3pPr>
            <a:lvl4pPr marL="1371600" indent="0">
              <a:buNone/>
              <a:defRPr sz="1100" b="1">
                <a:latin typeface="+mj-lt"/>
              </a:defRPr>
            </a:lvl4pPr>
            <a:lvl5pPr marL="1828800" indent="0">
              <a:buNone/>
              <a:defRPr sz="1100" b="1">
                <a:latin typeface="+mj-lt"/>
              </a:defRPr>
            </a:lvl5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22" name="Espace réservé du texte 3">
            <a:extLst>
              <a:ext uri="{FF2B5EF4-FFF2-40B4-BE49-F238E27FC236}">
                <a16:creationId xmlns:a16="http://schemas.microsoft.com/office/drawing/2014/main" id="{11B350CE-57A6-CEB6-6F88-83A8683E728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11372" y="1781285"/>
            <a:ext cx="5493078" cy="47146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>
              <a:defRPr sz="105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rtl="0"/>
            <a:r>
              <a:rPr lang="fr-FR" dirty="0"/>
              <a:t>Cliquez sur ce bloc de texte pour écrire le vôtre. Pensez à respecter la taille de la police de titre (16pt) et de texte (14pt) déjà appliquée sur ce bloc de texte.</a:t>
            </a:r>
            <a:br>
              <a:rPr lang="fr-FR" dirty="0"/>
            </a:br>
            <a:r>
              <a:rPr lang="fr-FR" dirty="0"/>
              <a:t>Les couleurs du thème sont déjà appliquées et ne mettez jamais d’ombre sur vos textes ou vos icônes. Ne soulignez pas vos titres, mettez-les en gras. </a:t>
            </a:r>
            <a:br>
              <a:rPr lang="fr-FR" dirty="0"/>
            </a:br>
            <a:r>
              <a:rPr lang="fr-FR" dirty="0"/>
              <a:t>Vous pouvez ajouter des puces rondes classiques et changer leur niveau de lecture en appuyant sur la touche [tab].</a:t>
            </a:r>
          </a:p>
        </p:txBody>
      </p:sp>
      <p:sp>
        <p:nvSpPr>
          <p:cNvPr id="23" name="Espace réservé du texte 12">
            <a:extLst>
              <a:ext uri="{FF2B5EF4-FFF2-40B4-BE49-F238E27FC236}">
                <a16:creationId xmlns:a16="http://schemas.microsoft.com/office/drawing/2014/main" id="{FC1541E5-7EA2-B862-954D-B2151C0EE91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471964" y="1344237"/>
            <a:ext cx="5508077" cy="2809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1">
                <a:solidFill>
                  <a:schemeClr val="accent1">
                    <a:lumMod val="75000"/>
                  </a:schemeClr>
                </a:solidFill>
                <a:latin typeface="+mj-lt"/>
              </a:defRPr>
            </a:lvl1pPr>
            <a:lvl2pPr marL="457200" indent="0">
              <a:buNone/>
              <a:defRPr sz="1400" b="1">
                <a:latin typeface="+mj-lt"/>
              </a:defRPr>
            </a:lvl2pPr>
            <a:lvl3pPr marL="914400" indent="0">
              <a:buNone/>
              <a:defRPr sz="1200" b="1">
                <a:latin typeface="+mj-lt"/>
              </a:defRPr>
            </a:lvl3pPr>
            <a:lvl4pPr marL="1371600" indent="0">
              <a:buNone/>
              <a:defRPr sz="1100" b="1">
                <a:latin typeface="+mj-lt"/>
              </a:defRPr>
            </a:lvl4pPr>
            <a:lvl5pPr marL="1828800" indent="0">
              <a:buNone/>
              <a:defRPr sz="1100" b="1">
                <a:latin typeface="+mj-lt"/>
              </a:defRPr>
            </a:lvl5pPr>
          </a:lstStyle>
          <a:p>
            <a:pPr lvl="0"/>
            <a:r>
              <a:rPr lang="fr-FR"/>
              <a:t>SOUS-TITRE</a:t>
            </a:r>
          </a:p>
        </p:txBody>
      </p:sp>
      <p:sp>
        <p:nvSpPr>
          <p:cNvPr id="24" name="Espace réservé du texte 3">
            <a:extLst>
              <a:ext uri="{FF2B5EF4-FFF2-40B4-BE49-F238E27FC236}">
                <a16:creationId xmlns:a16="http://schemas.microsoft.com/office/drawing/2014/main" id="{2404E876-B041-FBD1-782E-B7DEE56BA35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471964" y="1781285"/>
            <a:ext cx="5508664" cy="471463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>
              <a:defRPr sz="105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rtl="0"/>
            <a:r>
              <a:rPr lang="fr-FR"/>
              <a:t>Cliquez sur ce bloc de texte pour écrire le vôtre. Pensez à respecter la taille de la police de titre (16pt) et de texte (14pt) déjà appliquée sur ce bloc de texte.</a:t>
            </a:r>
            <a:br>
              <a:rPr lang="fr-FR"/>
            </a:br>
            <a:r>
              <a:rPr lang="fr-FR"/>
              <a:t>Les couleurs du thème sont déjà appliquées et ne mettez jamais d’ombre sur vos textes ou vos icônes. Ne soulignez pas vos titres, mettez-les en gras. </a:t>
            </a:r>
            <a:br>
              <a:rPr lang="fr-FR"/>
            </a:br>
            <a:r>
              <a:rPr lang="fr-FR"/>
              <a:t>Vous pouvez ajouter des puces rondes classiques et changer leur niveau de lecture en appuyant sur la touche [tab].</a:t>
            </a:r>
          </a:p>
        </p:txBody>
      </p:sp>
      <p:sp>
        <p:nvSpPr>
          <p:cNvPr id="9" name="Espace réservé du texte 5">
            <a:extLst>
              <a:ext uri="{FF2B5EF4-FFF2-40B4-BE49-F238E27FC236}">
                <a16:creationId xmlns:a16="http://schemas.microsoft.com/office/drawing/2014/main" id="{4FC94C70-EBFD-340F-B403-162E81CC971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484890" y="105261"/>
            <a:ext cx="9495739" cy="280035"/>
          </a:xfrm>
          <a:prstGeom prst="rect">
            <a:avLst/>
          </a:prstGeom>
          <a:ln>
            <a:noFill/>
          </a:ln>
        </p:spPr>
        <p:txBody>
          <a:bodyPr anchor="ctr"/>
          <a:lstStyle>
            <a:lvl1pPr marL="0" indent="0" algn="r">
              <a:buNone/>
              <a:defRPr sz="16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fr-FR"/>
              <a:t>TITRE</a:t>
            </a:r>
          </a:p>
        </p:txBody>
      </p:sp>
      <p:sp>
        <p:nvSpPr>
          <p:cNvPr id="11" name="Espace réservé du texte 12">
            <a:extLst>
              <a:ext uri="{FF2B5EF4-FFF2-40B4-BE49-F238E27FC236}">
                <a16:creationId xmlns:a16="http://schemas.microsoft.com/office/drawing/2014/main" id="{BF283FFF-2C5D-F07F-4AB9-79A17A7D5C3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12620" y="651970"/>
            <a:ext cx="11764982" cy="28092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>
                <a:solidFill>
                  <a:schemeClr val="accent1">
                    <a:lumMod val="50000"/>
                  </a:schemeClr>
                </a:solidFill>
                <a:latin typeface="+mj-lt"/>
              </a:defRPr>
            </a:lvl1pPr>
            <a:lvl2pPr marL="457200" indent="0">
              <a:buNone/>
              <a:defRPr sz="1400" b="1">
                <a:latin typeface="+mj-lt"/>
              </a:defRPr>
            </a:lvl2pPr>
            <a:lvl3pPr marL="914400" indent="0">
              <a:buNone/>
              <a:defRPr sz="1200" b="1">
                <a:latin typeface="+mj-lt"/>
              </a:defRPr>
            </a:lvl3pPr>
            <a:lvl4pPr marL="1371600" indent="0">
              <a:buNone/>
              <a:defRPr sz="1100" b="1">
                <a:latin typeface="+mj-lt"/>
              </a:defRPr>
            </a:lvl4pPr>
            <a:lvl5pPr marL="1828800" indent="0">
              <a:buNone/>
              <a:defRPr sz="1100" b="1">
                <a:latin typeface="+mj-lt"/>
              </a:defRPr>
            </a:lvl5pPr>
          </a:lstStyle>
          <a:p>
            <a:pPr lvl="0"/>
            <a:r>
              <a:rPr lang="fr-FR"/>
              <a:t>TITRE COMMUN À L’ENSEMBLE DE LA DIAPOSITIVE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75D23FC-648F-8312-61A9-09121F25181E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37C7E0C3-7C0B-981E-9758-630739456887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E6E96F3B-AEAC-49D6-8DE8-EB231740FEAC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6" name="Graphique 5">
            <a:extLst>
              <a:ext uri="{FF2B5EF4-FFF2-40B4-BE49-F238E27FC236}">
                <a16:creationId xmlns:a16="http://schemas.microsoft.com/office/drawing/2014/main" id="{FA3C8605-1BFA-CB96-996B-1EB515817BC9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6480" y="-1500"/>
            <a:ext cx="1498319" cy="473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046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/50 + Sous-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que 6">
            <a:extLst>
              <a:ext uri="{FF2B5EF4-FFF2-40B4-BE49-F238E27FC236}">
                <a16:creationId xmlns:a16="http://schemas.microsoft.com/office/drawing/2014/main" id="{0B59AB70-BCD2-4A2C-5EE5-E40C6A3DA68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1169377"/>
            <a:ext cx="6260592" cy="5688621"/>
          </a:xfrm>
          <a:prstGeom prst="rect">
            <a:avLst/>
          </a:prstGeom>
          <a:effectLst>
            <a:outerShdw blurRad="317500" dist="38100" algn="l" rotWithShape="0">
              <a:prstClr val="black">
                <a:alpha val="13000"/>
              </a:prstClr>
            </a:outerShdw>
          </a:effec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40455FB-06D9-D7AD-B7B0-1CE81264EFFE}"/>
              </a:ext>
            </a:extLst>
          </p:cNvPr>
          <p:cNvSpPr/>
          <p:nvPr userDrawn="1"/>
        </p:nvSpPr>
        <p:spPr>
          <a:xfrm>
            <a:off x="0" y="0"/>
            <a:ext cx="12192000" cy="47194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B93943D-567D-EBE5-2223-C73B1D6BBA7F}"/>
              </a:ext>
            </a:extLst>
          </p:cNvPr>
          <p:cNvSpPr/>
          <p:nvPr userDrawn="1"/>
        </p:nvSpPr>
        <p:spPr>
          <a:xfrm>
            <a:off x="0" y="469525"/>
            <a:ext cx="12192000" cy="69312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space réservé du texte 12">
            <a:extLst>
              <a:ext uri="{FF2B5EF4-FFF2-40B4-BE49-F238E27FC236}">
                <a16:creationId xmlns:a16="http://schemas.microsoft.com/office/drawing/2014/main" id="{14BC52D8-311C-5BF5-E5AF-6E477E7091F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12620" y="651970"/>
            <a:ext cx="11764982" cy="28092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>
                <a:solidFill>
                  <a:schemeClr val="accent1">
                    <a:lumMod val="50000"/>
                  </a:schemeClr>
                </a:solidFill>
                <a:latin typeface="+mj-lt"/>
              </a:defRPr>
            </a:lvl1pPr>
            <a:lvl2pPr marL="457200" indent="0">
              <a:buNone/>
              <a:defRPr sz="1400" b="1">
                <a:latin typeface="+mj-lt"/>
              </a:defRPr>
            </a:lvl2pPr>
            <a:lvl3pPr marL="914400" indent="0">
              <a:buNone/>
              <a:defRPr sz="1200" b="1">
                <a:latin typeface="+mj-lt"/>
              </a:defRPr>
            </a:lvl3pPr>
            <a:lvl4pPr marL="1371600" indent="0">
              <a:buNone/>
              <a:defRPr sz="1100" b="1">
                <a:latin typeface="+mj-lt"/>
              </a:defRPr>
            </a:lvl4pPr>
            <a:lvl5pPr marL="1828800" indent="0">
              <a:buNone/>
              <a:defRPr sz="1100" b="1">
                <a:latin typeface="+mj-lt"/>
              </a:defRPr>
            </a:lvl5pPr>
          </a:lstStyle>
          <a:p>
            <a:pPr lvl="0"/>
            <a:r>
              <a:rPr lang="fr-FR"/>
              <a:t>TITRE COMMUN À L’ENSEMBLE DE LA DIAPOSITIVE</a:t>
            </a:r>
          </a:p>
        </p:txBody>
      </p:sp>
      <p:sp>
        <p:nvSpPr>
          <p:cNvPr id="5" name="Espace réservé du texte 12">
            <a:extLst>
              <a:ext uri="{FF2B5EF4-FFF2-40B4-BE49-F238E27FC236}">
                <a16:creationId xmlns:a16="http://schemas.microsoft.com/office/drawing/2014/main" id="{D285D358-7D8D-772E-3608-417751C97C8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11372" y="1344237"/>
            <a:ext cx="5492493" cy="2809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1">
                <a:solidFill>
                  <a:schemeClr val="accent1">
                    <a:lumMod val="75000"/>
                  </a:schemeClr>
                </a:solidFill>
                <a:latin typeface="+mj-lt"/>
              </a:defRPr>
            </a:lvl1pPr>
            <a:lvl2pPr marL="457200" indent="0">
              <a:buNone/>
              <a:defRPr sz="1400" b="1">
                <a:latin typeface="+mj-lt"/>
              </a:defRPr>
            </a:lvl2pPr>
            <a:lvl3pPr marL="914400" indent="0">
              <a:buNone/>
              <a:defRPr sz="1200" b="1">
                <a:latin typeface="+mj-lt"/>
              </a:defRPr>
            </a:lvl3pPr>
            <a:lvl4pPr marL="1371600" indent="0">
              <a:buNone/>
              <a:defRPr sz="1100" b="1">
                <a:latin typeface="+mj-lt"/>
              </a:defRPr>
            </a:lvl4pPr>
            <a:lvl5pPr marL="1828800" indent="0">
              <a:buNone/>
              <a:defRPr sz="1100" b="1">
                <a:latin typeface="+mj-lt"/>
              </a:defRPr>
            </a:lvl5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8" name="Espace réservé du texte 3">
            <a:extLst>
              <a:ext uri="{FF2B5EF4-FFF2-40B4-BE49-F238E27FC236}">
                <a16:creationId xmlns:a16="http://schemas.microsoft.com/office/drawing/2014/main" id="{DEDEB25F-CAF3-30E6-1AB5-68F08005ADD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11372" y="1781285"/>
            <a:ext cx="5493078" cy="47146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>
              <a:defRPr sz="105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rtl="0"/>
            <a:r>
              <a:rPr lang="fr-FR"/>
              <a:t>Cliquez sur ce bloc de texte pour écrire le vôtre. Pensez à respecter la taille de la police de titre (16pt) et de texte (14pt) déjà appliquée sur ce bloc de texte.</a:t>
            </a:r>
            <a:br>
              <a:rPr lang="fr-FR"/>
            </a:br>
            <a:r>
              <a:rPr lang="fr-FR"/>
              <a:t>Les couleurs du thème sont déjà appliquées et ne mettez jamais d’ombre sur vos textes ou vos icônes. Ne soulignez pas vos titres, mettez-les en gras. </a:t>
            </a:r>
            <a:br>
              <a:rPr lang="fr-FR"/>
            </a:br>
            <a:r>
              <a:rPr lang="fr-FR"/>
              <a:t>Vous pouvez ajouter des puces rondes classiques et changer leur niveau de lecture en appuyant sur la touche [tab].</a:t>
            </a:r>
          </a:p>
        </p:txBody>
      </p:sp>
      <p:sp>
        <p:nvSpPr>
          <p:cNvPr id="12" name="Espace réservé du texte 12">
            <a:extLst>
              <a:ext uri="{FF2B5EF4-FFF2-40B4-BE49-F238E27FC236}">
                <a16:creationId xmlns:a16="http://schemas.microsoft.com/office/drawing/2014/main" id="{CBFD9446-A5BD-A4DF-5F7B-53E6582DAF9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471964" y="1344237"/>
            <a:ext cx="5508077" cy="2809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1">
                <a:solidFill>
                  <a:schemeClr val="accent1">
                    <a:lumMod val="75000"/>
                  </a:schemeClr>
                </a:solidFill>
                <a:latin typeface="+mj-lt"/>
              </a:defRPr>
            </a:lvl1pPr>
            <a:lvl2pPr marL="457200" indent="0">
              <a:buNone/>
              <a:defRPr sz="1400" b="1">
                <a:latin typeface="+mj-lt"/>
              </a:defRPr>
            </a:lvl2pPr>
            <a:lvl3pPr marL="914400" indent="0">
              <a:buNone/>
              <a:defRPr sz="1200" b="1">
                <a:latin typeface="+mj-lt"/>
              </a:defRPr>
            </a:lvl3pPr>
            <a:lvl4pPr marL="1371600" indent="0">
              <a:buNone/>
              <a:defRPr sz="1100" b="1">
                <a:latin typeface="+mj-lt"/>
              </a:defRPr>
            </a:lvl4pPr>
            <a:lvl5pPr marL="1828800" indent="0">
              <a:buNone/>
              <a:defRPr sz="1100" b="1">
                <a:latin typeface="+mj-lt"/>
              </a:defRPr>
            </a:lvl5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13" name="Espace réservé du texte 3">
            <a:extLst>
              <a:ext uri="{FF2B5EF4-FFF2-40B4-BE49-F238E27FC236}">
                <a16:creationId xmlns:a16="http://schemas.microsoft.com/office/drawing/2014/main" id="{EB375950-5F11-EA50-DA6D-088649C49F8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471964" y="1781285"/>
            <a:ext cx="5508664" cy="47146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>
              <a:defRPr sz="105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rtl="0"/>
            <a:r>
              <a:rPr lang="fr-FR"/>
              <a:t>Cliquez sur ce bloc de texte pour écrire le vôtre. Pensez à respecter la taille de la police de titre (16pt) et de texte (14pt) déjà appliquée sur ce bloc de texte.</a:t>
            </a:r>
            <a:br>
              <a:rPr lang="fr-FR"/>
            </a:br>
            <a:r>
              <a:rPr lang="fr-FR"/>
              <a:t>Les couleurs du thème sont déjà appliquées et ne mettez jamais d’ombre sur vos textes ou vos icônes. Ne soulignez pas vos titres, mettez-les en gras. </a:t>
            </a:r>
            <a:br>
              <a:rPr lang="fr-FR"/>
            </a:br>
            <a:r>
              <a:rPr lang="fr-FR"/>
              <a:t>Vous pouvez ajouter des puces rondes classiques et changer leur niveau de lecture en appuyant sur la touche [tab].</a:t>
            </a:r>
          </a:p>
        </p:txBody>
      </p:sp>
      <p:sp>
        <p:nvSpPr>
          <p:cNvPr id="10" name="Espace réservé du texte 5">
            <a:extLst>
              <a:ext uri="{FF2B5EF4-FFF2-40B4-BE49-F238E27FC236}">
                <a16:creationId xmlns:a16="http://schemas.microsoft.com/office/drawing/2014/main" id="{B4B8862B-D5E4-C9BA-AC86-535E1125022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484890" y="105261"/>
            <a:ext cx="9495739" cy="280035"/>
          </a:xfrm>
          <a:prstGeom prst="rect">
            <a:avLst/>
          </a:prstGeom>
          <a:ln>
            <a:noFill/>
          </a:ln>
        </p:spPr>
        <p:txBody>
          <a:bodyPr anchor="ctr"/>
          <a:lstStyle>
            <a:lvl1pPr marL="0" indent="0" algn="r">
              <a:buNone/>
              <a:defRPr sz="16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fr-FR"/>
              <a:t>TITRE</a:t>
            </a: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C822E1D7-2CDA-E2E1-0520-0A3E856D90A3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11" name="Espace réservé du numéro de diapositive 10">
            <a:extLst>
              <a:ext uri="{FF2B5EF4-FFF2-40B4-BE49-F238E27FC236}">
                <a16:creationId xmlns:a16="http://schemas.microsoft.com/office/drawing/2014/main" id="{9D984B9D-8AEA-BAAF-E8D9-5255F4BC8839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E6E96F3B-AEAC-49D6-8DE8-EB231740FEAC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14" name="Graphique 13">
            <a:extLst>
              <a:ext uri="{FF2B5EF4-FFF2-40B4-BE49-F238E27FC236}">
                <a16:creationId xmlns:a16="http://schemas.microsoft.com/office/drawing/2014/main" id="{E2121673-2BEA-FFEB-2123-B71AAECD3BCE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6480" y="-1500"/>
            <a:ext cx="1498319" cy="473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8103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/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que 6">
            <a:extLst>
              <a:ext uri="{FF2B5EF4-FFF2-40B4-BE49-F238E27FC236}">
                <a16:creationId xmlns:a16="http://schemas.microsoft.com/office/drawing/2014/main" id="{0B59AB70-BCD2-4A2C-5EE5-E40C6A3DA68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471943"/>
            <a:ext cx="6260592" cy="6386055"/>
          </a:xfrm>
          <a:prstGeom prst="rect">
            <a:avLst/>
          </a:prstGeom>
          <a:effectLst>
            <a:outerShdw blurRad="317500" dist="38100" algn="l" rotWithShape="0">
              <a:prstClr val="black">
                <a:alpha val="13000"/>
              </a:prstClr>
            </a:outerShdw>
          </a:effec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40455FB-06D9-D7AD-B7B0-1CE81264EFFE}"/>
              </a:ext>
            </a:extLst>
          </p:cNvPr>
          <p:cNvSpPr/>
          <p:nvPr userDrawn="1"/>
        </p:nvSpPr>
        <p:spPr>
          <a:xfrm>
            <a:off x="0" y="0"/>
            <a:ext cx="12192000" cy="47194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texte 12">
            <a:extLst>
              <a:ext uri="{FF2B5EF4-FFF2-40B4-BE49-F238E27FC236}">
                <a16:creationId xmlns:a16="http://schemas.microsoft.com/office/drawing/2014/main" id="{FFC491C9-DE4F-6318-1076-CFE3ADC233E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11372" y="628071"/>
            <a:ext cx="5492493" cy="2809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1">
                <a:solidFill>
                  <a:schemeClr val="accent1"/>
                </a:solidFill>
                <a:latin typeface="+mj-lt"/>
              </a:defRPr>
            </a:lvl1pPr>
            <a:lvl2pPr marL="457200" indent="0">
              <a:buNone/>
              <a:defRPr sz="1400" b="1">
                <a:latin typeface="+mj-lt"/>
              </a:defRPr>
            </a:lvl2pPr>
            <a:lvl3pPr marL="914400" indent="0">
              <a:buNone/>
              <a:defRPr sz="1200" b="1">
                <a:latin typeface="+mj-lt"/>
              </a:defRPr>
            </a:lvl3pPr>
            <a:lvl4pPr marL="1371600" indent="0">
              <a:buNone/>
              <a:defRPr sz="1100" b="1">
                <a:latin typeface="+mj-lt"/>
              </a:defRPr>
            </a:lvl4pPr>
            <a:lvl5pPr marL="1828800" indent="0">
              <a:buNone/>
              <a:defRPr sz="1100" b="1">
                <a:latin typeface="+mj-lt"/>
              </a:defRPr>
            </a:lvl5pPr>
          </a:lstStyle>
          <a:p>
            <a:pPr lvl="0"/>
            <a:r>
              <a:rPr lang="fr-FR"/>
              <a:t>SOUS-TITRE</a:t>
            </a:r>
          </a:p>
        </p:txBody>
      </p:sp>
      <p:sp>
        <p:nvSpPr>
          <p:cNvPr id="5" name="Espace réservé du texte 3">
            <a:extLst>
              <a:ext uri="{FF2B5EF4-FFF2-40B4-BE49-F238E27FC236}">
                <a16:creationId xmlns:a16="http://schemas.microsoft.com/office/drawing/2014/main" id="{BEFF5A95-C5C5-B6F7-29C4-94D492FEFA7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11372" y="1065119"/>
            <a:ext cx="5493078" cy="543080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>
              <a:defRPr sz="105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rtl="0"/>
            <a:r>
              <a:rPr lang="fr-FR"/>
              <a:t>Cliquez sur ce bloc de texte pour écrire le vôtre. Pensez à respecter la taille de la police de titre (16pt) et de texte (14pt) déjà appliquée sur ce bloc de texte.</a:t>
            </a:r>
            <a:br>
              <a:rPr lang="fr-FR"/>
            </a:br>
            <a:r>
              <a:rPr lang="fr-FR"/>
              <a:t>Les couleurs du thème sont déjà appliquées et ne mettez jamais d’ombre sur vos textes ou vos icônes. Ne soulignez pas vos titres, mettez-les en gras. </a:t>
            </a:r>
            <a:br>
              <a:rPr lang="fr-FR"/>
            </a:br>
            <a:r>
              <a:rPr lang="fr-FR"/>
              <a:t>Vous pouvez ajouter des puces rondes classiques et changer leur niveau de lecture en appuyant sur la touche [tab].</a:t>
            </a:r>
          </a:p>
        </p:txBody>
      </p:sp>
      <p:sp>
        <p:nvSpPr>
          <p:cNvPr id="12" name="Espace réservé du texte 12">
            <a:extLst>
              <a:ext uri="{FF2B5EF4-FFF2-40B4-BE49-F238E27FC236}">
                <a16:creationId xmlns:a16="http://schemas.microsoft.com/office/drawing/2014/main" id="{A154D7F3-1399-A9A4-5663-F6E7F9AD547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471964" y="628071"/>
            <a:ext cx="5508077" cy="2809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1">
                <a:solidFill>
                  <a:schemeClr val="accent1"/>
                </a:solidFill>
                <a:latin typeface="+mj-lt"/>
              </a:defRPr>
            </a:lvl1pPr>
            <a:lvl2pPr marL="457200" indent="0">
              <a:buNone/>
              <a:defRPr sz="1400" b="1">
                <a:latin typeface="+mj-lt"/>
              </a:defRPr>
            </a:lvl2pPr>
            <a:lvl3pPr marL="914400" indent="0">
              <a:buNone/>
              <a:defRPr sz="1200" b="1">
                <a:latin typeface="+mj-lt"/>
              </a:defRPr>
            </a:lvl3pPr>
            <a:lvl4pPr marL="1371600" indent="0">
              <a:buNone/>
              <a:defRPr sz="1100" b="1">
                <a:latin typeface="+mj-lt"/>
              </a:defRPr>
            </a:lvl4pPr>
            <a:lvl5pPr marL="1828800" indent="0">
              <a:buNone/>
              <a:defRPr sz="1100" b="1">
                <a:latin typeface="+mj-lt"/>
              </a:defRPr>
            </a:lvl5pPr>
          </a:lstStyle>
          <a:p>
            <a:pPr lvl="0"/>
            <a:r>
              <a:rPr lang="fr-FR"/>
              <a:t>SOUS-TITRE</a:t>
            </a:r>
          </a:p>
        </p:txBody>
      </p:sp>
      <p:sp>
        <p:nvSpPr>
          <p:cNvPr id="13" name="Espace réservé du texte 3">
            <a:extLst>
              <a:ext uri="{FF2B5EF4-FFF2-40B4-BE49-F238E27FC236}">
                <a16:creationId xmlns:a16="http://schemas.microsoft.com/office/drawing/2014/main" id="{9B85C501-ECF4-C820-71F8-CB18574313E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471964" y="1065119"/>
            <a:ext cx="5508664" cy="543080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>
              <a:defRPr sz="105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rtl="0"/>
            <a:r>
              <a:rPr lang="fr-FR"/>
              <a:t>Cliquez sur ce bloc de texte pour écrire le vôtre. Pensez à respecter la taille de la police de titre (16pt) et de texte (14pt) déjà appliquée sur ce bloc de texte.</a:t>
            </a:r>
            <a:br>
              <a:rPr lang="fr-FR"/>
            </a:br>
            <a:r>
              <a:rPr lang="fr-FR"/>
              <a:t>Les couleurs du thème sont déjà appliquées et ne mettez jamais d’ombre sur vos textes ou vos icônes. Ne soulignez pas vos titres, mettez-les en gras. </a:t>
            </a:r>
            <a:br>
              <a:rPr lang="fr-FR"/>
            </a:br>
            <a:r>
              <a:rPr lang="fr-FR"/>
              <a:t>Vous pouvez ajouter des puces rondes classiques et changer leur niveau de lecture en appuyant sur la touche [tab].</a:t>
            </a:r>
          </a:p>
        </p:txBody>
      </p:sp>
      <p:sp>
        <p:nvSpPr>
          <p:cNvPr id="8" name="Espace réservé du texte 5">
            <a:extLst>
              <a:ext uri="{FF2B5EF4-FFF2-40B4-BE49-F238E27FC236}">
                <a16:creationId xmlns:a16="http://schemas.microsoft.com/office/drawing/2014/main" id="{114029B4-F827-B7F8-36BE-75398CDB11D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484890" y="105261"/>
            <a:ext cx="9495739" cy="280035"/>
          </a:xfrm>
          <a:prstGeom prst="rect">
            <a:avLst/>
          </a:prstGeom>
          <a:ln>
            <a:noFill/>
          </a:ln>
        </p:spPr>
        <p:txBody>
          <a:bodyPr anchor="ctr"/>
          <a:lstStyle>
            <a:lvl1pPr marL="0" indent="0" algn="r">
              <a:buNone/>
              <a:defRPr sz="16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fr-FR"/>
              <a:t>TITRE</a:t>
            </a: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402DE04A-8D56-B1E3-E4BE-B0DDB5CEEB51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2602BD1B-3759-E0BD-D096-77FF7798C19A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E6E96F3B-AEAC-49D6-8DE8-EB231740FEAC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10" name="Graphique 9">
            <a:extLst>
              <a:ext uri="{FF2B5EF4-FFF2-40B4-BE49-F238E27FC236}">
                <a16:creationId xmlns:a16="http://schemas.microsoft.com/office/drawing/2014/main" id="{DC5E3D83-8ACE-08CC-2B1E-753406AAC629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6480" y="-1500"/>
            <a:ext cx="1498319" cy="473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3438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/50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pour une image  8">
            <a:extLst>
              <a:ext uri="{FF2B5EF4-FFF2-40B4-BE49-F238E27FC236}">
                <a16:creationId xmlns:a16="http://schemas.microsoft.com/office/drawing/2014/main" id="{F2821BE1-AD47-0551-DBF1-71CDD34F8DA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896314" y="464389"/>
            <a:ext cx="6303151" cy="6406045"/>
          </a:xfrm>
          <a:custGeom>
            <a:avLst/>
            <a:gdLst>
              <a:gd name="connsiteX0" fmla="*/ 0 w 3489064"/>
              <a:gd name="connsiteY0" fmla="*/ 0 h 6386055"/>
              <a:gd name="connsiteX1" fmla="*/ 3489064 w 3489064"/>
              <a:gd name="connsiteY1" fmla="*/ 0 h 6386055"/>
              <a:gd name="connsiteX2" fmla="*/ 3489064 w 3489064"/>
              <a:gd name="connsiteY2" fmla="*/ 6386055 h 6386055"/>
              <a:gd name="connsiteX3" fmla="*/ 0 w 3489064"/>
              <a:gd name="connsiteY3" fmla="*/ 6386055 h 6386055"/>
              <a:gd name="connsiteX4" fmla="*/ 0 w 3489064"/>
              <a:gd name="connsiteY4" fmla="*/ 0 h 6386055"/>
              <a:gd name="connsiteX0" fmla="*/ 633984 w 3489064"/>
              <a:gd name="connsiteY0" fmla="*/ 0 h 6392151"/>
              <a:gd name="connsiteX1" fmla="*/ 3489064 w 3489064"/>
              <a:gd name="connsiteY1" fmla="*/ 6096 h 6392151"/>
              <a:gd name="connsiteX2" fmla="*/ 3489064 w 3489064"/>
              <a:gd name="connsiteY2" fmla="*/ 6392151 h 6392151"/>
              <a:gd name="connsiteX3" fmla="*/ 0 w 3489064"/>
              <a:gd name="connsiteY3" fmla="*/ 6392151 h 6392151"/>
              <a:gd name="connsiteX4" fmla="*/ 633984 w 3489064"/>
              <a:gd name="connsiteY4" fmla="*/ 0 h 6392151"/>
              <a:gd name="connsiteX0" fmla="*/ 530352 w 3385432"/>
              <a:gd name="connsiteY0" fmla="*/ 0 h 6392151"/>
              <a:gd name="connsiteX1" fmla="*/ 3385432 w 3385432"/>
              <a:gd name="connsiteY1" fmla="*/ 6096 h 6392151"/>
              <a:gd name="connsiteX2" fmla="*/ 3385432 w 3385432"/>
              <a:gd name="connsiteY2" fmla="*/ 6392151 h 6392151"/>
              <a:gd name="connsiteX3" fmla="*/ 0 w 3385432"/>
              <a:gd name="connsiteY3" fmla="*/ 6392151 h 6392151"/>
              <a:gd name="connsiteX4" fmla="*/ 530352 w 3385432"/>
              <a:gd name="connsiteY4" fmla="*/ 0 h 6392151"/>
              <a:gd name="connsiteX0" fmla="*/ 0 w 5949972"/>
              <a:gd name="connsiteY0" fmla="*/ 11489 h 6386055"/>
              <a:gd name="connsiteX1" fmla="*/ 5949972 w 5949972"/>
              <a:gd name="connsiteY1" fmla="*/ 0 h 6386055"/>
              <a:gd name="connsiteX2" fmla="*/ 5949972 w 5949972"/>
              <a:gd name="connsiteY2" fmla="*/ 6386055 h 6386055"/>
              <a:gd name="connsiteX3" fmla="*/ 2564540 w 5949972"/>
              <a:gd name="connsiteY3" fmla="*/ 6386055 h 6386055"/>
              <a:gd name="connsiteX4" fmla="*/ 0 w 5949972"/>
              <a:gd name="connsiteY4" fmla="*/ 11489 h 6386055"/>
              <a:gd name="connsiteX0" fmla="*/ 345714 w 6295686"/>
              <a:gd name="connsiteY0" fmla="*/ 11489 h 6394848"/>
              <a:gd name="connsiteX1" fmla="*/ 6295686 w 6295686"/>
              <a:gd name="connsiteY1" fmla="*/ 0 h 6394848"/>
              <a:gd name="connsiteX2" fmla="*/ 6295686 w 6295686"/>
              <a:gd name="connsiteY2" fmla="*/ 6386055 h 6394848"/>
              <a:gd name="connsiteX3" fmla="*/ 0 w 6295686"/>
              <a:gd name="connsiteY3" fmla="*/ 6394848 h 6394848"/>
              <a:gd name="connsiteX4" fmla="*/ 345714 w 6295686"/>
              <a:gd name="connsiteY4" fmla="*/ 11489 h 6394848"/>
              <a:gd name="connsiteX0" fmla="*/ 358414 w 6295686"/>
              <a:gd name="connsiteY0" fmla="*/ 0 h 6415109"/>
              <a:gd name="connsiteX1" fmla="*/ 6295686 w 6295686"/>
              <a:gd name="connsiteY1" fmla="*/ 20261 h 6415109"/>
              <a:gd name="connsiteX2" fmla="*/ 6295686 w 6295686"/>
              <a:gd name="connsiteY2" fmla="*/ 6406316 h 6415109"/>
              <a:gd name="connsiteX3" fmla="*/ 0 w 6295686"/>
              <a:gd name="connsiteY3" fmla="*/ 6415109 h 6415109"/>
              <a:gd name="connsiteX4" fmla="*/ 358414 w 6295686"/>
              <a:gd name="connsiteY4" fmla="*/ 0 h 6415109"/>
              <a:gd name="connsiteX0" fmla="*/ 371114 w 6295686"/>
              <a:gd name="connsiteY0" fmla="*/ 0 h 6396059"/>
              <a:gd name="connsiteX1" fmla="*/ 6295686 w 6295686"/>
              <a:gd name="connsiteY1" fmla="*/ 1211 h 6396059"/>
              <a:gd name="connsiteX2" fmla="*/ 6295686 w 6295686"/>
              <a:gd name="connsiteY2" fmla="*/ 6387266 h 6396059"/>
              <a:gd name="connsiteX3" fmla="*/ 0 w 6295686"/>
              <a:gd name="connsiteY3" fmla="*/ 6396059 h 6396059"/>
              <a:gd name="connsiteX4" fmla="*/ 371114 w 6295686"/>
              <a:gd name="connsiteY4" fmla="*/ 0 h 6396059"/>
              <a:gd name="connsiteX0" fmla="*/ 371114 w 6295686"/>
              <a:gd name="connsiteY0" fmla="*/ 0 h 6396059"/>
              <a:gd name="connsiteX1" fmla="*/ 6295686 w 6295686"/>
              <a:gd name="connsiteY1" fmla="*/ 1211 h 6396059"/>
              <a:gd name="connsiteX2" fmla="*/ 6295686 w 6295686"/>
              <a:gd name="connsiteY2" fmla="*/ 6387266 h 6396059"/>
              <a:gd name="connsiteX3" fmla="*/ 0 w 6295686"/>
              <a:gd name="connsiteY3" fmla="*/ 6396059 h 6396059"/>
              <a:gd name="connsiteX4" fmla="*/ 371114 w 6295686"/>
              <a:gd name="connsiteY4" fmla="*/ 0 h 6396059"/>
              <a:gd name="connsiteX0" fmla="*/ 371114 w 6295686"/>
              <a:gd name="connsiteY0" fmla="*/ 0 h 6396059"/>
              <a:gd name="connsiteX1" fmla="*/ 6295686 w 6295686"/>
              <a:gd name="connsiteY1" fmla="*/ 1211 h 6396059"/>
              <a:gd name="connsiteX2" fmla="*/ 6295686 w 6295686"/>
              <a:gd name="connsiteY2" fmla="*/ 6387266 h 6396059"/>
              <a:gd name="connsiteX3" fmla="*/ 0 w 6295686"/>
              <a:gd name="connsiteY3" fmla="*/ 6396059 h 6396059"/>
              <a:gd name="connsiteX4" fmla="*/ 371114 w 6295686"/>
              <a:gd name="connsiteY4" fmla="*/ 0 h 6396059"/>
              <a:gd name="connsiteX0" fmla="*/ 539065 w 6295686"/>
              <a:gd name="connsiteY0" fmla="*/ 233921 h 6394849"/>
              <a:gd name="connsiteX1" fmla="*/ 6295686 w 6295686"/>
              <a:gd name="connsiteY1" fmla="*/ 1 h 6394849"/>
              <a:gd name="connsiteX2" fmla="*/ 6295686 w 6295686"/>
              <a:gd name="connsiteY2" fmla="*/ 6386056 h 6394849"/>
              <a:gd name="connsiteX3" fmla="*/ 0 w 6295686"/>
              <a:gd name="connsiteY3" fmla="*/ 6394849 h 6394849"/>
              <a:gd name="connsiteX4" fmla="*/ 539065 w 6295686"/>
              <a:gd name="connsiteY4" fmla="*/ 233921 h 6394849"/>
              <a:gd name="connsiteX0" fmla="*/ 348720 w 6295686"/>
              <a:gd name="connsiteY0" fmla="*/ 0 h 6396059"/>
              <a:gd name="connsiteX1" fmla="*/ 6295686 w 6295686"/>
              <a:gd name="connsiteY1" fmla="*/ 1211 h 6396059"/>
              <a:gd name="connsiteX2" fmla="*/ 6295686 w 6295686"/>
              <a:gd name="connsiteY2" fmla="*/ 6387266 h 6396059"/>
              <a:gd name="connsiteX3" fmla="*/ 0 w 6295686"/>
              <a:gd name="connsiteY3" fmla="*/ 6396059 h 6396059"/>
              <a:gd name="connsiteX4" fmla="*/ 348720 w 6295686"/>
              <a:gd name="connsiteY4" fmla="*/ 0 h 6396059"/>
              <a:gd name="connsiteX0" fmla="*/ 382310 w 6295686"/>
              <a:gd name="connsiteY0" fmla="*/ 0 h 6396059"/>
              <a:gd name="connsiteX1" fmla="*/ 6295686 w 6295686"/>
              <a:gd name="connsiteY1" fmla="*/ 1211 h 6396059"/>
              <a:gd name="connsiteX2" fmla="*/ 6295686 w 6295686"/>
              <a:gd name="connsiteY2" fmla="*/ 6387266 h 6396059"/>
              <a:gd name="connsiteX3" fmla="*/ 0 w 6295686"/>
              <a:gd name="connsiteY3" fmla="*/ 6396059 h 6396059"/>
              <a:gd name="connsiteX4" fmla="*/ 382310 w 6295686"/>
              <a:gd name="connsiteY4" fmla="*/ 0 h 6396059"/>
              <a:gd name="connsiteX0" fmla="*/ 382310 w 6303151"/>
              <a:gd name="connsiteY0" fmla="*/ 9993 h 6406052"/>
              <a:gd name="connsiteX1" fmla="*/ 6303151 w 6303151"/>
              <a:gd name="connsiteY1" fmla="*/ 7 h 6406052"/>
              <a:gd name="connsiteX2" fmla="*/ 6295686 w 6303151"/>
              <a:gd name="connsiteY2" fmla="*/ 6397259 h 6406052"/>
              <a:gd name="connsiteX3" fmla="*/ 0 w 6303151"/>
              <a:gd name="connsiteY3" fmla="*/ 6406052 h 6406052"/>
              <a:gd name="connsiteX4" fmla="*/ 382310 w 6303151"/>
              <a:gd name="connsiteY4" fmla="*/ 9993 h 6406052"/>
              <a:gd name="connsiteX0" fmla="*/ 382310 w 6303151"/>
              <a:gd name="connsiteY0" fmla="*/ 2533 h 6406057"/>
              <a:gd name="connsiteX1" fmla="*/ 6303151 w 6303151"/>
              <a:gd name="connsiteY1" fmla="*/ 12 h 6406057"/>
              <a:gd name="connsiteX2" fmla="*/ 6295686 w 6303151"/>
              <a:gd name="connsiteY2" fmla="*/ 6397264 h 6406057"/>
              <a:gd name="connsiteX3" fmla="*/ 0 w 6303151"/>
              <a:gd name="connsiteY3" fmla="*/ 6406057 h 6406057"/>
              <a:gd name="connsiteX4" fmla="*/ 382310 w 6303151"/>
              <a:gd name="connsiteY4" fmla="*/ 2533 h 6406057"/>
              <a:gd name="connsiteX0" fmla="*/ 382310 w 6303151"/>
              <a:gd name="connsiteY0" fmla="*/ 2521 h 6406045"/>
              <a:gd name="connsiteX1" fmla="*/ 6303151 w 6303151"/>
              <a:gd name="connsiteY1" fmla="*/ 0 h 6406045"/>
              <a:gd name="connsiteX2" fmla="*/ 6295686 w 6303151"/>
              <a:gd name="connsiteY2" fmla="*/ 6397252 h 6406045"/>
              <a:gd name="connsiteX3" fmla="*/ 0 w 6303151"/>
              <a:gd name="connsiteY3" fmla="*/ 6406045 h 6406045"/>
              <a:gd name="connsiteX4" fmla="*/ 382310 w 6303151"/>
              <a:gd name="connsiteY4" fmla="*/ 2521 h 6406045"/>
              <a:gd name="connsiteX0" fmla="*/ 382310 w 6303151"/>
              <a:gd name="connsiteY0" fmla="*/ 9807 h 6406045"/>
              <a:gd name="connsiteX1" fmla="*/ 6303151 w 6303151"/>
              <a:gd name="connsiteY1" fmla="*/ 0 h 6406045"/>
              <a:gd name="connsiteX2" fmla="*/ 6295686 w 6303151"/>
              <a:gd name="connsiteY2" fmla="*/ 6397252 h 6406045"/>
              <a:gd name="connsiteX3" fmla="*/ 0 w 6303151"/>
              <a:gd name="connsiteY3" fmla="*/ 6406045 h 6406045"/>
              <a:gd name="connsiteX4" fmla="*/ 382310 w 6303151"/>
              <a:gd name="connsiteY4" fmla="*/ 9807 h 6406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03151" h="6406045">
                <a:moveTo>
                  <a:pt x="382310" y="9807"/>
                </a:moveTo>
                <a:lnTo>
                  <a:pt x="6303151" y="0"/>
                </a:lnTo>
                <a:cubicBezTo>
                  <a:pt x="6300663" y="2132417"/>
                  <a:pt x="6298174" y="4264835"/>
                  <a:pt x="6295686" y="6397252"/>
                </a:cubicBezTo>
                <a:lnTo>
                  <a:pt x="0" y="6406045"/>
                </a:lnTo>
                <a:cubicBezTo>
                  <a:pt x="123705" y="4274025"/>
                  <a:pt x="372905" y="281277"/>
                  <a:pt x="382310" y="9807"/>
                </a:cubicBezTo>
                <a:close/>
              </a:path>
            </a:pathLst>
          </a:custGeom>
          <a:effectLst>
            <a:innerShdw blurRad="254000" dist="114300" dir="10200000">
              <a:prstClr val="black">
                <a:alpha val="20000"/>
              </a:prstClr>
            </a:innerShdw>
          </a:effectLst>
        </p:spPr>
        <p:txBody>
          <a:bodyPr anchor="ctr"/>
          <a:lstStyle>
            <a:lvl1pPr marL="0" indent="0" algn="ctr">
              <a:buNone/>
              <a:defRPr sz="1600" b="1"/>
            </a:lvl1pPr>
          </a:lstStyle>
          <a:p>
            <a:r>
              <a:rPr lang="fr-FR"/>
              <a:t>Image</a:t>
            </a:r>
            <a:br>
              <a:rPr lang="fr-FR"/>
            </a:br>
            <a:r>
              <a:rPr lang="fr-FR"/>
              <a:t>à disposer</a:t>
            </a:r>
            <a:br>
              <a:rPr lang="fr-FR"/>
            </a:br>
            <a:r>
              <a:rPr lang="fr-FR"/>
              <a:t>en arrière-plan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40455FB-06D9-D7AD-B7B0-1CE81264EFFE}"/>
              </a:ext>
            </a:extLst>
          </p:cNvPr>
          <p:cNvSpPr/>
          <p:nvPr userDrawn="1"/>
        </p:nvSpPr>
        <p:spPr>
          <a:xfrm>
            <a:off x="0" y="0"/>
            <a:ext cx="12192000" cy="47194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space réservé du texte 12">
            <a:extLst>
              <a:ext uri="{FF2B5EF4-FFF2-40B4-BE49-F238E27FC236}">
                <a16:creationId xmlns:a16="http://schemas.microsoft.com/office/drawing/2014/main" id="{F974FB33-EEE5-A224-2F4B-F48A7A61494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11372" y="628071"/>
            <a:ext cx="5492493" cy="2809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1">
                <a:solidFill>
                  <a:schemeClr val="accent1"/>
                </a:solidFill>
                <a:latin typeface="+mj-lt"/>
              </a:defRPr>
            </a:lvl1pPr>
            <a:lvl2pPr marL="457200" indent="0">
              <a:buNone/>
              <a:defRPr sz="1400" b="1">
                <a:latin typeface="+mj-lt"/>
              </a:defRPr>
            </a:lvl2pPr>
            <a:lvl3pPr marL="914400" indent="0">
              <a:buNone/>
              <a:defRPr sz="1200" b="1">
                <a:latin typeface="+mj-lt"/>
              </a:defRPr>
            </a:lvl3pPr>
            <a:lvl4pPr marL="1371600" indent="0">
              <a:buNone/>
              <a:defRPr sz="1100" b="1">
                <a:latin typeface="+mj-lt"/>
              </a:defRPr>
            </a:lvl4pPr>
            <a:lvl5pPr marL="1828800" indent="0">
              <a:buNone/>
              <a:defRPr sz="1100" b="1">
                <a:latin typeface="+mj-lt"/>
              </a:defRPr>
            </a:lvl5pPr>
          </a:lstStyle>
          <a:p>
            <a:pPr lvl="0"/>
            <a:r>
              <a:rPr lang="fr-FR"/>
              <a:t>SOUS-TITRE</a:t>
            </a:r>
          </a:p>
        </p:txBody>
      </p:sp>
      <p:sp>
        <p:nvSpPr>
          <p:cNvPr id="8" name="Espace réservé du texte 3">
            <a:extLst>
              <a:ext uri="{FF2B5EF4-FFF2-40B4-BE49-F238E27FC236}">
                <a16:creationId xmlns:a16="http://schemas.microsoft.com/office/drawing/2014/main" id="{9DB5C596-9E30-DC13-8978-18AB2212032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11372" y="1065119"/>
            <a:ext cx="5493078" cy="543190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>
              <a:defRPr sz="105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rtl="0"/>
            <a:r>
              <a:rPr lang="fr-FR"/>
              <a:t>Cliquez sur ce bloc de texte pour écrire le vôtre. Pensez à respecter la taille de la police de titre (16pt) et de texte (14pt) déjà appliquée sur ce bloc de texte.</a:t>
            </a:r>
            <a:br>
              <a:rPr lang="fr-FR"/>
            </a:br>
            <a:r>
              <a:rPr lang="fr-FR"/>
              <a:t>Les couleurs du thème sont déjà appliquées et ne mettez jamais d’ombre sur vos textes ou vos icônes. Ne soulignez pas vos titres, mettez-les en gras. </a:t>
            </a:r>
            <a:br>
              <a:rPr lang="fr-FR"/>
            </a:br>
            <a:r>
              <a:rPr lang="fr-FR"/>
              <a:t>Vous pouvez ajouter des puces rondes classiques et changer leur niveau de lecture en appuyant sur la touche [tab].</a:t>
            </a:r>
          </a:p>
        </p:txBody>
      </p:sp>
      <p:sp>
        <p:nvSpPr>
          <p:cNvPr id="7" name="Espace réservé du texte 5">
            <a:extLst>
              <a:ext uri="{FF2B5EF4-FFF2-40B4-BE49-F238E27FC236}">
                <a16:creationId xmlns:a16="http://schemas.microsoft.com/office/drawing/2014/main" id="{B25E6A5C-5C7D-2278-B214-8BC798AD091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484890" y="105261"/>
            <a:ext cx="9495739" cy="280035"/>
          </a:xfrm>
          <a:prstGeom prst="rect">
            <a:avLst/>
          </a:prstGeom>
          <a:ln>
            <a:noFill/>
          </a:ln>
        </p:spPr>
        <p:txBody>
          <a:bodyPr anchor="ctr"/>
          <a:lstStyle>
            <a:lvl1pPr marL="0" indent="0" algn="r">
              <a:buNone/>
              <a:defRPr sz="16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fr-FR"/>
              <a:t>TITRE</a:t>
            </a: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C6419DE9-C7B7-DD9A-D8D5-34B599180407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1EE198E6-4742-5998-CC2A-60EFE0F3B2D3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E6E96F3B-AEAC-49D6-8DE8-EB231740FEAC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10" name="Graphique 9">
            <a:extLst>
              <a:ext uri="{FF2B5EF4-FFF2-40B4-BE49-F238E27FC236}">
                <a16:creationId xmlns:a16="http://schemas.microsoft.com/office/drawing/2014/main" id="{51971AF8-6DD5-153B-E633-F800D408D4D7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6480" y="-1500"/>
            <a:ext cx="1498319" cy="473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31171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'accroch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8C7C0F5-1032-3449-6984-FBB361B464DC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accent1"/>
              </a:solidFill>
            </a:endParaRPr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D2FE2665-A3B9-34B0-276C-8DCCDEB9F97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08211" y="2304640"/>
            <a:ext cx="11573799" cy="47513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1400" b="1">
                <a:latin typeface="+mj-lt"/>
              </a:defRPr>
            </a:lvl2pPr>
            <a:lvl3pPr marL="914400" indent="0">
              <a:buNone/>
              <a:defRPr sz="1200" b="1">
                <a:latin typeface="+mj-lt"/>
              </a:defRPr>
            </a:lvl3pPr>
            <a:lvl4pPr marL="1371600" indent="0">
              <a:buNone/>
              <a:defRPr sz="1100" b="1">
                <a:latin typeface="+mj-lt"/>
              </a:defRPr>
            </a:lvl4pPr>
            <a:lvl5pPr marL="1828800" indent="0">
              <a:buNone/>
              <a:defRPr sz="1100" b="1">
                <a:latin typeface="+mj-lt"/>
              </a:defRPr>
            </a:lvl5pPr>
          </a:lstStyle>
          <a:p>
            <a:pPr lvl="0"/>
            <a:r>
              <a:rPr lang="fr-FR"/>
              <a:t>VOTRE PHRASE D’ACCROCHE ICI</a:t>
            </a:r>
          </a:p>
        </p:txBody>
      </p:sp>
      <p:sp>
        <p:nvSpPr>
          <p:cNvPr id="10" name="Espace réservé du texte 10">
            <a:extLst>
              <a:ext uri="{FF2B5EF4-FFF2-40B4-BE49-F238E27FC236}">
                <a16:creationId xmlns:a16="http://schemas.microsoft.com/office/drawing/2014/main" id="{FF3AD916-AA5D-B4A5-B555-F2262A389B0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9100" y="3109731"/>
            <a:ext cx="11573799" cy="866619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00" b="1">
                <a:solidFill>
                  <a:schemeClr val="accent1">
                    <a:lumMod val="50000"/>
                  </a:schemeClr>
                </a:solidFill>
              </a:defRPr>
            </a:lvl1pPr>
            <a:lvl2pPr marL="628650" indent="-171450" algn="ctr">
              <a:buClr>
                <a:schemeClr val="accent1">
                  <a:lumMod val="50000"/>
                </a:schemeClr>
              </a:buClr>
              <a:buFont typeface="Arial" panose="020B0604020202020204" pitchFamily="34" charset="0"/>
              <a:buChar char="•"/>
              <a:defRPr sz="1100"/>
            </a:lvl2pPr>
            <a:lvl3pPr marL="1085850" indent="-171450" algn="ctr">
              <a:buClr>
                <a:schemeClr val="accent1">
                  <a:lumMod val="50000"/>
                </a:schemeClr>
              </a:buClr>
              <a:buFont typeface="Arial" panose="020B0604020202020204" pitchFamily="34" charset="0"/>
              <a:buChar char="•"/>
              <a:defRPr sz="1100"/>
            </a:lvl3pPr>
            <a:lvl4pPr marL="1543050" indent="-171450" algn="ctr">
              <a:buClr>
                <a:schemeClr val="accent1">
                  <a:lumMod val="50000"/>
                </a:schemeClr>
              </a:buClr>
              <a:buFont typeface="Arial" panose="020B0604020202020204" pitchFamily="34" charset="0"/>
              <a:buChar char="•"/>
              <a:defRPr sz="1100"/>
            </a:lvl4pPr>
            <a:lvl5pPr marL="2000250" indent="-171450" algn="ctr">
              <a:buClr>
                <a:schemeClr val="accent1">
                  <a:lumMod val="50000"/>
                </a:schemeClr>
              </a:buClr>
              <a:buFont typeface="Arial" panose="020B0604020202020204" pitchFamily="34" charset="0"/>
              <a:buChar char="•"/>
              <a:defRPr sz="1100"/>
            </a:lvl5pPr>
          </a:lstStyle>
          <a:p>
            <a:pPr lvl="0"/>
            <a:r>
              <a:rPr lang="fr-FR"/>
              <a:t>Cette slide vous permet de mettre en avant</a:t>
            </a:r>
            <a:br>
              <a:rPr lang="fr-FR"/>
            </a:br>
            <a:r>
              <a:rPr lang="fr-FR"/>
              <a:t>un élément important dans votre présentation.</a:t>
            </a:r>
            <a:br>
              <a:rPr lang="fr-FR"/>
            </a:br>
            <a:r>
              <a:rPr lang="fr-FR"/>
              <a:t>Vous pouvez y intégrer un visuel ou une phrase qui résume votre propos.</a:t>
            </a:r>
          </a:p>
        </p:txBody>
      </p:sp>
      <p:sp>
        <p:nvSpPr>
          <p:cNvPr id="2" name="Espace réservé du texte 5">
            <a:extLst>
              <a:ext uri="{FF2B5EF4-FFF2-40B4-BE49-F238E27FC236}">
                <a16:creationId xmlns:a16="http://schemas.microsoft.com/office/drawing/2014/main" id="{9CA35E20-2665-1546-4C9F-4E75224F50B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484890" y="105261"/>
            <a:ext cx="9495739" cy="280035"/>
          </a:xfrm>
          <a:prstGeom prst="rect">
            <a:avLst/>
          </a:prstGeom>
          <a:ln>
            <a:noFill/>
          </a:ln>
        </p:spPr>
        <p:txBody>
          <a:bodyPr anchor="ctr"/>
          <a:lstStyle>
            <a:lvl1pPr marL="0" indent="0" algn="r">
              <a:buNone/>
              <a:defRPr sz="16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fr-FR"/>
              <a:t>TITRE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60A4C3E9-3F15-F8B6-74C5-A4490EC99821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324B8022-53C7-EBF7-F3F9-B569CE0B607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E6E96F3B-AEAC-49D6-8DE8-EB231740FEAC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6" name="Graphique 5">
            <a:extLst>
              <a:ext uri="{FF2B5EF4-FFF2-40B4-BE49-F238E27FC236}">
                <a16:creationId xmlns:a16="http://schemas.microsoft.com/office/drawing/2014/main" id="{EB970816-F6FF-E65C-C3CF-4DE50ECB9A45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6480" y="-1500"/>
            <a:ext cx="1498319" cy="473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45532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Une image contenant noir et blanc, bâtiment, fenêtre, appartement&#10;&#10;Le contenu généré par l’IA peut être incorrect.">
            <a:extLst>
              <a:ext uri="{FF2B5EF4-FFF2-40B4-BE49-F238E27FC236}">
                <a16:creationId xmlns:a16="http://schemas.microsoft.com/office/drawing/2014/main" id="{8914C32F-AC11-C655-5373-3E17198D5E0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2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D656A2A0-2E1C-4A71-ECD1-18E11B590C8B}"/>
              </a:ext>
            </a:extLst>
          </p:cNvPr>
          <p:cNvSpPr>
            <a:spLocks/>
          </p:cNvSpPr>
          <p:nvPr userDrawn="1"/>
        </p:nvSpPr>
        <p:spPr>
          <a:xfrm>
            <a:off x="0" y="0"/>
            <a:ext cx="12191999" cy="6857999"/>
          </a:xfrm>
          <a:prstGeom prst="rect">
            <a:avLst/>
          </a:prstGeom>
          <a:solidFill>
            <a:schemeClr val="accent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Graphique 5">
            <a:extLst>
              <a:ext uri="{FF2B5EF4-FFF2-40B4-BE49-F238E27FC236}">
                <a16:creationId xmlns:a16="http://schemas.microsoft.com/office/drawing/2014/main" id="{16DECEED-A532-1EC6-A903-87D55EED1F19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168242" y="2781891"/>
            <a:ext cx="4981575" cy="85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12361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E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BC7CF78-5EDE-81DA-13F4-59A60923259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DA3800F-FD08-6B8B-E130-0C21A84FF9C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E96F3B-AEAC-49D6-8DE8-EB231740FEAC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1839037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50/50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pour une image  8">
            <a:extLst>
              <a:ext uri="{FF2B5EF4-FFF2-40B4-BE49-F238E27FC236}">
                <a16:creationId xmlns:a16="http://schemas.microsoft.com/office/drawing/2014/main" id="{F2821BE1-AD47-0551-DBF1-71CDD34F8DA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896314" y="464389"/>
            <a:ext cx="6303151" cy="6406045"/>
          </a:xfrm>
          <a:custGeom>
            <a:avLst/>
            <a:gdLst>
              <a:gd name="connsiteX0" fmla="*/ 0 w 3489064"/>
              <a:gd name="connsiteY0" fmla="*/ 0 h 6386055"/>
              <a:gd name="connsiteX1" fmla="*/ 3489064 w 3489064"/>
              <a:gd name="connsiteY1" fmla="*/ 0 h 6386055"/>
              <a:gd name="connsiteX2" fmla="*/ 3489064 w 3489064"/>
              <a:gd name="connsiteY2" fmla="*/ 6386055 h 6386055"/>
              <a:gd name="connsiteX3" fmla="*/ 0 w 3489064"/>
              <a:gd name="connsiteY3" fmla="*/ 6386055 h 6386055"/>
              <a:gd name="connsiteX4" fmla="*/ 0 w 3489064"/>
              <a:gd name="connsiteY4" fmla="*/ 0 h 6386055"/>
              <a:gd name="connsiteX0" fmla="*/ 633984 w 3489064"/>
              <a:gd name="connsiteY0" fmla="*/ 0 h 6392151"/>
              <a:gd name="connsiteX1" fmla="*/ 3489064 w 3489064"/>
              <a:gd name="connsiteY1" fmla="*/ 6096 h 6392151"/>
              <a:gd name="connsiteX2" fmla="*/ 3489064 w 3489064"/>
              <a:gd name="connsiteY2" fmla="*/ 6392151 h 6392151"/>
              <a:gd name="connsiteX3" fmla="*/ 0 w 3489064"/>
              <a:gd name="connsiteY3" fmla="*/ 6392151 h 6392151"/>
              <a:gd name="connsiteX4" fmla="*/ 633984 w 3489064"/>
              <a:gd name="connsiteY4" fmla="*/ 0 h 6392151"/>
              <a:gd name="connsiteX0" fmla="*/ 530352 w 3385432"/>
              <a:gd name="connsiteY0" fmla="*/ 0 h 6392151"/>
              <a:gd name="connsiteX1" fmla="*/ 3385432 w 3385432"/>
              <a:gd name="connsiteY1" fmla="*/ 6096 h 6392151"/>
              <a:gd name="connsiteX2" fmla="*/ 3385432 w 3385432"/>
              <a:gd name="connsiteY2" fmla="*/ 6392151 h 6392151"/>
              <a:gd name="connsiteX3" fmla="*/ 0 w 3385432"/>
              <a:gd name="connsiteY3" fmla="*/ 6392151 h 6392151"/>
              <a:gd name="connsiteX4" fmla="*/ 530352 w 3385432"/>
              <a:gd name="connsiteY4" fmla="*/ 0 h 6392151"/>
              <a:gd name="connsiteX0" fmla="*/ 0 w 5949972"/>
              <a:gd name="connsiteY0" fmla="*/ 11489 h 6386055"/>
              <a:gd name="connsiteX1" fmla="*/ 5949972 w 5949972"/>
              <a:gd name="connsiteY1" fmla="*/ 0 h 6386055"/>
              <a:gd name="connsiteX2" fmla="*/ 5949972 w 5949972"/>
              <a:gd name="connsiteY2" fmla="*/ 6386055 h 6386055"/>
              <a:gd name="connsiteX3" fmla="*/ 2564540 w 5949972"/>
              <a:gd name="connsiteY3" fmla="*/ 6386055 h 6386055"/>
              <a:gd name="connsiteX4" fmla="*/ 0 w 5949972"/>
              <a:gd name="connsiteY4" fmla="*/ 11489 h 6386055"/>
              <a:gd name="connsiteX0" fmla="*/ 345714 w 6295686"/>
              <a:gd name="connsiteY0" fmla="*/ 11489 h 6394848"/>
              <a:gd name="connsiteX1" fmla="*/ 6295686 w 6295686"/>
              <a:gd name="connsiteY1" fmla="*/ 0 h 6394848"/>
              <a:gd name="connsiteX2" fmla="*/ 6295686 w 6295686"/>
              <a:gd name="connsiteY2" fmla="*/ 6386055 h 6394848"/>
              <a:gd name="connsiteX3" fmla="*/ 0 w 6295686"/>
              <a:gd name="connsiteY3" fmla="*/ 6394848 h 6394848"/>
              <a:gd name="connsiteX4" fmla="*/ 345714 w 6295686"/>
              <a:gd name="connsiteY4" fmla="*/ 11489 h 6394848"/>
              <a:gd name="connsiteX0" fmla="*/ 358414 w 6295686"/>
              <a:gd name="connsiteY0" fmla="*/ 0 h 6415109"/>
              <a:gd name="connsiteX1" fmla="*/ 6295686 w 6295686"/>
              <a:gd name="connsiteY1" fmla="*/ 20261 h 6415109"/>
              <a:gd name="connsiteX2" fmla="*/ 6295686 w 6295686"/>
              <a:gd name="connsiteY2" fmla="*/ 6406316 h 6415109"/>
              <a:gd name="connsiteX3" fmla="*/ 0 w 6295686"/>
              <a:gd name="connsiteY3" fmla="*/ 6415109 h 6415109"/>
              <a:gd name="connsiteX4" fmla="*/ 358414 w 6295686"/>
              <a:gd name="connsiteY4" fmla="*/ 0 h 6415109"/>
              <a:gd name="connsiteX0" fmla="*/ 371114 w 6295686"/>
              <a:gd name="connsiteY0" fmla="*/ 0 h 6396059"/>
              <a:gd name="connsiteX1" fmla="*/ 6295686 w 6295686"/>
              <a:gd name="connsiteY1" fmla="*/ 1211 h 6396059"/>
              <a:gd name="connsiteX2" fmla="*/ 6295686 w 6295686"/>
              <a:gd name="connsiteY2" fmla="*/ 6387266 h 6396059"/>
              <a:gd name="connsiteX3" fmla="*/ 0 w 6295686"/>
              <a:gd name="connsiteY3" fmla="*/ 6396059 h 6396059"/>
              <a:gd name="connsiteX4" fmla="*/ 371114 w 6295686"/>
              <a:gd name="connsiteY4" fmla="*/ 0 h 6396059"/>
              <a:gd name="connsiteX0" fmla="*/ 371114 w 6295686"/>
              <a:gd name="connsiteY0" fmla="*/ 0 h 6396059"/>
              <a:gd name="connsiteX1" fmla="*/ 6295686 w 6295686"/>
              <a:gd name="connsiteY1" fmla="*/ 1211 h 6396059"/>
              <a:gd name="connsiteX2" fmla="*/ 6295686 w 6295686"/>
              <a:gd name="connsiteY2" fmla="*/ 6387266 h 6396059"/>
              <a:gd name="connsiteX3" fmla="*/ 0 w 6295686"/>
              <a:gd name="connsiteY3" fmla="*/ 6396059 h 6396059"/>
              <a:gd name="connsiteX4" fmla="*/ 371114 w 6295686"/>
              <a:gd name="connsiteY4" fmla="*/ 0 h 6396059"/>
              <a:gd name="connsiteX0" fmla="*/ 371114 w 6295686"/>
              <a:gd name="connsiteY0" fmla="*/ 0 h 6396059"/>
              <a:gd name="connsiteX1" fmla="*/ 6295686 w 6295686"/>
              <a:gd name="connsiteY1" fmla="*/ 1211 h 6396059"/>
              <a:gd name="connsiteX2" fmla="*/ 6295686 w 6295686"/>
              <a:gd name="connsiteY2" fmla="*/ 6387266 h 6396059"/>
              <a:gd name="connsiteX3" fmla="*/ 0 w 6295686"/>
              <a:gd name="connsiteY3" fmla="*/ 6396059 h 6396059"/>
              <a:gd name="connsiteX4" fmla="*/ 371114 w 6295686"/>
              <a:gd name="connsiteY4" fmla="*/ 0 h 6396059"/>
              <a:gd name="connsiteX0" fmla="*/ 539065 w 6295686"/>
              <a:gd name="connsiteY0" fmla="*/ 233921 h 6394849"/>
              <a:gd name="connsiteX1" fmla="*/ 6295686 w 6295686"/>
              <a:gd name="connsiteY1" fmla="*/ 1 h 6394849"/>
              <a:gd name="connsiteX2" fmla="*/ 6295686 w 6295686"/>
              <a:gd name="connsiteY2" fmla="*/ 6386056 h 6394849"/>
              <a:gd name="connsiteX3" fmla="*/ 0 w 6295686"/>
              <a:gd name="connsiteY3" fmla="*/ 6394849 h 6394849"/>
              <a:gd name="connsiteX4" fmla="*/ 539065 w 6295686"/>
              <a:gd name="connsiteY4" fmla="*/ 233921 h 6394849"/>
              <a:gd name="connsiteX0" fmla="*/ 348720 w 6295686"/>
              <a:gd name="connsiteY0" fmla="*/ 0 h 6396059"/>
              <a:gd name="connsiteX1" fmla="*/ 6295686 w 6295686"/>
              <a:gd name="connsiteY1" fmla="*/ 1211 h 6396059"/>
              <a:gd name="connsiteX2" fmla="*/ 6295686 w 6295686"/>
              <a:gd name="connsiteY2" fmla="*/ 6387266 h 6396059"/>
              <a:gd name="connsiteX3" fmla="*/ 0 w 6295686"/>
              <a:gd name="connsiteY3" fmla="*/ 6396059 h 6396059"/>
              <a:gd name="connsiteX4" fmla="*/ 348720 w 6295686"/>
              <a:gd name="connsiteY4" fmla="*/ 0 h 6396059"/>
              <a:gd name="connsiteX0" fmla="*/ 382310 w 6295686"/>
              <a:gd name="connsiteY0" fmla="*/ 0 h 6396059"/>
              <a:gd name="connsiteX1" fmla="*/ 6295686 w 6295686"/>
              <a:gd name="connsiteY1" fmla="*/ 1211 h 6396059"/>
              <a:gd name="connsiteX2" fmla="*/ 6295686 w 6295686"/>
              <a:gd name="connsiteY2" fmla="*/ 6387266 h 6396059"/>
              <a:gd name="connsiteX3" fmla="*/ 0 w 6295686"/>
              <a:gd name="connsiteY3" fmla="*/ 6396059 h 6396059"/>
              <a:gd name="connsiteX4" fmla="*/ 382310 w 6295686"/>
              <a:gd name="connsiteY4" fmla="*/ 0 h 6396059"/>
              <a:gd name="connsiteX0" fmla="*/ 382310 w 6303151"/>
              <a:gd name="connsiteY0" fmla="*/ 9993 h 6406052"/>
              <a:gd name="connsiteX1" fmla="*/ 6303151 w 6303151"/>
              <a:gd name="connsiteY1" fmla="*/ 7 h 6406052"/>
              <a:gd name="connsiteX2" fmla="*/ 6295686 w 6303151"/>
              <a:gd name="connsiteY2" fmla="*/ 6397259 h 6406052"/>
              <a:gd name="connsiteX3" fmla="*/ 0 w 6303151"/>
              <a:gd name="connsiteY3" fmla="*/ 6406052 h 6406052"/>
              <a:gd name="connsiteX4" fmla="*/ 382310 w 6303151"/>
              <a:gd name="connsiteY4" fmla="*/ 9993 h 6406052"/>
              <a:gd name="connsiteX0" fmla="*/ 382310 w 6303151"/>
              <a:gd name="connsiteY0" fmla="*/ 2533 h 6406057"/>
              <a:gd name="connsiteX1" fmla="*/ 6303151 w 6303151"/>
              <a:gd name="connsiteY1" fmla="*/ 12 h 6406057"/>
              <a:gd name="connsiteX2" fmla="*/ 6295686 w 6303151"/>
              <a:gd name="connsiteY2" fmla="*/ 6397264 h 6406057"/>
              <a:gd name="connsiteX3" fmla="*/ 0 w 6303151"/>
              <a:gd name="connsiteY3" fmla="*/ 6406057 h 6406057"/>
              <a:gd name="connsiteX4" fmla="*/ 382310 w 6303151"/>
              <a:gd name="connsiteY4" fmla="*/ 2533 h 6406057"/>
              <a:gd name="connsiteX0" fmla="*/ 382310 w 6303151"/>
              <a:gd name="connsiteY0" fmla="*/ 2521 h 6406045"/>
              <a:gd name="connsiteX1" fmla="*/ 6303151 w 6303151"/>
              <a:gd name="connsiteY1" fmla="*/ 0 h 6406045"/>
              <a:gd name="connsiteX2" fmla="*/ 6295686 w 6303151"/>
              <a:gd name="connsiteY2" fmla="*/ 6397252 h 6406045"/>
              <a:gd name="connsiteX3" fmla="*/ 0 w 6303151"/>
              <a:gd name="connsiteY3" fmla="*/ 6406045 h 6406045"/>
              <a:gd name="connsiteX4" fmla="*/ 382310 w 6303151"/>
              <a:gd name="connsiteY4" fmla="*/ 2521 h 6406045"/>
              <a:gd name="connsiteX0" fmla="*/ 382310 w 6303151"/>
              <a:gd name="connsiteY0" fmla="*/ 9807 h 6406045"/>
              <a:gd name="connsiteX1" fmla="*/ 6303151 w 6303151"/>
              <a:gd name="connsiteY1" fmla="*/ 0 h 6406045"/>
              <a:gd name="connsiteX2" fmla="*/ 6295686 w 6303151"/>
              <a:gd name="connsiteY2" fmla="*/ 6397252 h 6406045"/>
              <a:gd name="connsiteX3" fmla="*/ 0 w 6303151"/>
              <a:gd name="connsiteY3" fmla="*/ 6406045 h 6406045"/>
              <a:gd name="connsiteX4" fmla="*/ 382310 w 6303151"/>
              <a:gd name="connsiteY4" fmla="*/ 9807 h 6406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03151" h="6406045">
                <a:moveTo>
                  <a:pt x="382310" y="9807"/>
                </a:moveTo>
                <a:lnTo>
                  <a:pt x="6303151" y="0"/>
                </a:lnTo>
                <a:cubicBezTo>
                  <a:pt x="6300663" y="2132417"/>
                  <a:pt x="6298174" y="4264835"/>
                  <a:pt x="6295686" y="6397252"/>
                </a:cubicBezTo>
                <a:lnTo>
                  <a:pt x="0" y="6406045"/>
                </a:lnTo>
                <a:cubicBezTo>
                  <a:pt x="123705" y="4274025"/>
                  <a:pt x="372905" y="281277"/>
                  <a:pt x="382310" y="9807"/>
                </a:cubicBezTo>
                <a:close/>
              </a:path>
            </a:pathLst>
          </a:custGeom>
          <a:effectLst>
            <a:innerShdw blurRad="254000" dist="114300" dir="10200000">
              <a:prstClr val="black">
                <a:alpha val="20000"/>
              </a:prstClr>
            </a:innerShdw>
          </a:effectLst>
        </p:spPr>
        <p:txBody>
          <a:bodyPr anchor="ctr"/>
          <a:lstStyle>
            <a:lvl1pPr marL="0" indent="0" algn="ctr">
              <a:buNone/>
              <a:defRPr sz="1600" b="1"/>
            </a:lvl1pPr>
          </a:lstStyle>
          <a:p>
            <a:r>
              <a:rPr lang="fr-FR"/>
              <a:t>Image</a:t>
            </a:r>
            <a:br>
              <a:rPr lang="fr-FR"/>
            </a:br>
            <a:r>
              <a:rPr lang="fr-FR"/>
              <a:t>à disposer</a:t>
            </a:r>
            <a:br>
              <a:rPr lang="fr-FR"/>
            </a:br>
            <a:r>
              <a:rPr lang="fr-FR"/>
              <a:t>en arrière-plan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40455FB-06D9-D7AD-B7B0-1CE81264EFFE}"/>
              </a:ext>
            </a:extLst>
          </p:cNvPr>
          <p:cNvSpPr/>
          <p:nvPr userDrawn="1"/>
        </p:nvSpPr>
        <p:spPr>
          <a:xfrm>
            <a:off x="0" y="0"/>
            <a:ext cx="12192000" cy="471948"/>
          </a:xfrm>
          <a:prstGeom prst="rect">
            <a:avLst/>
          </a:prstGeom>
          <a:solidFill>
            <a:srgbClr val="92BCA5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space réservé du texte 12">
            <a:extLst>
              <a:ext uri="{FF2B5EF4-FFF2-40B4-BE49-F238E27FC236}">
                <a16:creationId xmlns:a16="http://schemas.microsoft.com/office/drawing/2014/main" id="{F974FB33-EEE5-A224-2F4B-F48A7A61494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11372" y="628071"/>
            <a:ext cx="5492493" cy="2809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1">
                <a:solidFill>
                  <a:schemeClr val="accent1"/>
                </a:solidFill>
                <a:latin typeface="+mj-lt"/>
              </a:defRPr>
            </a:lvl1pPr>
            <a:lvl2pPr marL="457200" indent="0">
              <a:buNone/>
              <a:defRPr sz="1400" b="1">
                <a:latin typeface="+mj-lt"/>
              </a:defRPr>
            </a:lvl2pPr>
            <a:lvl3pPr marL="914400" indent="0">
              <a:buNone/>
              <a:defRPr sz="1200" b="1">
                <a:latin typeface="+mj-lt"/>
              </a:defRPr>
            </a:lvl3pPr>
            <a:lvl4pPr marL="1371600" indent="0">
              <a:buNone/>
              <a:defRPr sz="1100" b="1">
                <a:latin typeface="+mj-lt"/>
              </a:defRPr>
            </a:lvl4pPr>
            <a:lvl5pPr marL="1828800" indent="0">
              <a:buNone/>
              <a:defRPr sz="1100" b="1">
                <a:latin typeface="+mj-lt"/>
              </a:defRPr>
            </a:lvl5pPr>
          </a:lstStyle>
          <a:p>
            <a:pPr lvl="0"/>
            <a:r>
              <a:rPr lang="fr-FR"/>
              <a:t>SOUS-TITRE</a:t>
            </a:r>
          </a:p>
        </p:txBody>
      </p:sp>
      <p:sp>
        <p:nvSpPr>
          <p:cNvPr id="8" name="Espace réservé du texte 3">
            <a:extLst>
              <a:ext uri="{FF2B5EF4-FFF2-40B4-BE49-F238E27FC236}">
                <a16:creationId xmlns:a16="http://schemas.microsoft.com/office/drawing/2014/main" id="{9DB5C596-9E30-DC13-8978-18AB2212032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11372" y="1065119"/>
            <a:ext cx="5493078" cy="543190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>
              <a:defRPr sz="105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rtl="0"/>
            <a:r>
              <a:rPr lang="fr-FR"/>
              <a:t>Cliquez sur ce bloc de texte pour écrire le vôtre. Pensez à respecter la taille de la police de titre (16pt) et de texte (14pt) déjà appliquée sur ce bloc de texte.</a:t>
            </a:r>
            <a:br>
              <a:rPr lang="fr-FR"/>
            </a:br>
            <a:r>
              <a:rPr lang="fr-FR"/>
              <a:t>Les couleurs du thème sont déjà appliquées et ne mettez jamais d’ombre sur vos textes ou vos icônes. Ne soulignez pas vos titres, mettez-les en gras. </a:t>
            </a:r>
            <a:br>
              <a:rPr lang="fr-FR"/>
            </a:br>
            <a:r>
              <a:rPr lang="fr-FR"/>
              <a:t>Vous pouvez ajouter des puces rondes classiques et changer leur niveau de lecture en appuyant sur la touche [tab].</a:t>
            </a:r>
          </a:p>
        </p:txBody>
      </p:sp>
      <p:sp>
        <p:nvSpPr>
          <p:cNvPr id="7" name="Espace réservé du texte 5">
            <a:extLst>
              <a:ext uri="{FF2B5EF4-FFF2-40B4-BE49-F238E27FC236}">
                <a16:creationId xmlns:a16="http://schemas.microsoft.com/office/drawing/2014/main" id="{B25E6A5C-5C7D-2278-B214-8BC798AD091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484890" y="105261"/>
            <a:ext cx="9495739" cy="280035"/>
          </a:xfrm>
          <a:prstGeom prst="rect">
            <a:avLst/>
          </a:prstGeom>
          <a:ln>
            <a:noFill/>
          </a:ln>
        </p:spPr>
        <p:txBody>
          <a:bodyPr anchor="ctr"/>
          <a:lstStyle>
            <a:lvl1pPr marL="0" indent="0" algn="r">
              <a:buNone/>
              <a:defRPr sz="16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fr-FR"/>
              <a:t>TITRE</a:t>
            </a: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C6419DE9-C7B7-DD9A-D8D5-34B599180407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1EE198E6-4742-5998-CC2A-60EFE0F3B2D3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E6E96F3B-AEAC-49D6-8DE8-EB231740FEAC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10" name="Graphique 9">
            <a:extLst>
              <a:ext uri="{FF2B5EF4-FFF2-40B4-BE49-F238E27FC236}">
                <a16:creationId xmlns:a16="http://schemas.microsoft.com/office/drawing/2014/main" id="{51971AF8-6DD5-153B-E633-F800D408D4D7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6480" y="-1500"/>
            <a:ext cx="1498319" cy="473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42899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ommair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Une image contenant noir et blanc, bâtiment, fenêtre, appartement&#10;&#10;Le contenu généré par l’IA peut être incorrect.">
            <a:extLst>
              <a:ext uri="{FF2B5EF4-FFF2-40B4-BE49-F238E27FC236}">
                <a16:creationId xmlns:a16="http://schemas.microsoft.com/office/drawing/2014/main" id="{435DFED8-8F0A-580F-37B3-85E19E2370A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2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ED857715-8D06-790F-CFCE-2FEF762D339A}"/>
              </a:ext>
            </a:extLst>
          </p:cNvPr>
          <p:cNvSpPr>
            <a:spLocks/>
          </p:cNvSpPr>
          <p:nvPr userDrawn="1"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chemeClr val="bg2">
              <a:lumMod val="20000"/>
              <a:lumOff val="8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00"/>
          </a:p>
        </p:txBody>
      </p:sp>
      <p:sp>
        <p:nvSpPr>
          <p:cNvPr id="19" name="Espace réservé du texte 17">
            <a:extLst>
              <a:ext uri="{FF2B5EF4-FFF2-40B4-BE49-F238E27FC236}">
                <a16:creationId xmlns:a16="http://schemas.microsoft.com/office/drawing/2014/main" id="{71AD48D7-DD38-8956-65CA-89A1CA7355B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9330" y="865082"/>
            <a:ext cx="1149331" cy="517525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4800" b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18" name="Espace réservé du texte 17">
            <a:extLst>
              <a:ext uri="{FF2B5EF4-FFF2-40B4-BE49-F238E27FC236}">
                <a16:creationId xmlns:a16="http://schemas.microsoft.com/office/drawing/2014/main" id="{C752D900-40B2-2147-7731-478486C4CFE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49074" y="1026546"/>
            <a:ext cx="4563006" cy="517525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32" name="Espace réservé du texte 17">
            <a:extLst>
              <a:ext uri="{FF2B5EF4-FFF2-40B4-BE49-F238E27FC236}">
                <a16:creationId xmlns:a16="http://schemas.microsoft.com/office/drawing/2014/main" id="{11CFD900-920D-D689-E045-C47DBFEDF42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36882" y="1724618"/>
            <a:ext cx="1149331" cy="517525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4800" b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33" name="Espace réservé du texte 17">
            <a:extLst>
              <a:ext uri="{FF2B5EF4-FFF2-40B4-BE49-F238E27FC236}">
                <a16:creationId xmlns:a16="http://schemas.microsoft.com/office/drawing/2014/main" id="{6B2280EC-E47C-F095-FDA2-3184EADFA5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36626" y="1886082"/>
            <a:ext cx="4563006" cy="517525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34" name="Espace réservé du texte 17">
            <a:extLst>
              <a:ext uri="{FF2B5EF4-FFF2-40B4-BE49-F238E27FC236}">
                <a16:creationId xmlns:a16="http://schemas.microsoft.com/office/drawing/2014/main" id="{316FB842-469E-62FE-8B53-434B2813087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34162" y="2632580"/>
            <a:ext cx="1149331" cy="517525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4800" b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35" name="Espace réservé du texte 17">
            <a:extLst>
              <a:ext uri="{FF2B5EF4-FFF2-40B4-BE49-F238E27FC236}">
                <a16:creationId xmlns:a16="http://schemas.microsoft.com/office/drawing/2014/main" id="{2FDA47CF-6B91-BDE5-8E16-75CE5A2A579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3906" y="2794044"/>
            <a:ext cx="4563006" cy="517525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Titre</a:t>
            </a:r>
          </a:p>
        </p:txBody>
      </p:sp>
      <p:sp>
        <p:nvSpPr>
          <p:cNvPr id="37" name="Espace réservé du texte 17">
            <a:extLst>
              <a:ext uri="{FF2B5EF4-FFF2-40B4-BE49-F238E27FC236}">
                <a16:creationId xmlns:a16="http://schemas.microsoft.com/office/drawing/2014/main" id="{22892628-F9CC-5088-488F-574FEEE2064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31442" y="3540542"/>
            <a:ext cx="1149331" cy="517525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4800" b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38" name="Espace réservé du texte 17">
            <a:extLst>
              <a:ext uri="{FF2B5EF4-FFF2-40B4-BE49-F238E27FC236}">
                <a16:creationId xmlns:a16="http://schemas.microsoft.com/office/drawing/2014/main" id="{F3979725-497E-A700-6776-7197DC4FEE0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31186" y="3702006"/>
            <a:ext cx="4563006" cy="517525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Titre</a:t>
            </a:r>
          </a:p>
        </p:txBody>
      </p:sp>
      <p:sp>
        <p:nvSpPr>
          <p:cNvPr id="39" name="Espace réservé du texte 17">
            <a:extLst>
              <a:ext uri="{FF2B5EF4-FFF2-40B4-BE49-F238E27FC236}">
                <a16:creationId xmlns:a16="http://schemas.microsoft.com/office/drawing/2014/main" id="{4270C766-642F-B0E8-74B2-D9810E37BDC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28722" y="4448504"/>
            <a:ext cx="1149331" cy="517525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4800" b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40" name="Espace réservé du texte 17">
            <a:extLst>
              <a:ext uri="{FF2B5EF4-FFF2-40B4-BE49-F238E27FC236}">
                <a16:creationId xmlns:a16="http://schemas.microsoft.com/office/drawing/2014/main" id="{B7F2BDFE-05A0-D549-6BB4-3886850C573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028466" y="4609968"/>
            <a:ext cx="4563006" cy="517525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42" name="Espace réservé du texte 17">
            <a:extLst>
              <a:ext uri="{FF2B5EF4-FFF2-40B4-BE49-F238E27FC236}">
                <a16:creationId xmlns:a16="http://schemas.microsoft.com/office/drawing/2014/main" id="{1F03423E-524F-8B82-099B-308A59C3C76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26002" y="5356466"/>
            <a:ext cx="1149331" cy="517525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4800" b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43" name="Espace réservé du texte 17">
            <a:extLst>
              <a:ext uri="{FF2B5EF4-FFF2-40B4-BE49-F238E27FC236}">
                <a16:creationId xmlns:a16="http://schemas.microsoft.com/office/drawing/2014/main" id="{4FAE8A47-F794-3759-4CA8-D193615A4F3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125746" y="5517930"/>
            <a:ext cx="4563006" cy="517525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Titre</a:t>
            </a:r>
          </a:p>
        </p:txBody>
      </p:sp>
      <p:sp>
        <p:nvSpPr>
          <p:cNvPr id="44" name="Espace réservé du texte 17">
            <a:extLst>
              <a:ext uri="{FF2B5EF4-FFF2-40B4-BE49-F238E27FC236}">
                <a16:creationId xmlns:a16="http://schemas.microsoft.com/office/drawing/2014/main" id="{A034ABBA-3E06-7743-2023-2B414ABB064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096000" y="865082"/>
            <a:ext cx="1149331" cy="517525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4800" b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45" name="Espace réservé du texte 17">
            <a:extLst>
              <a:ext uri="{FF2B5EF4-FFF2-40B4-BE49-F238E27FC236}">
                <a16:creationId xmlns:a16="http://schemas.microsoft.com/office/drawing/2014/main" id="{2A7ECF53-19BD-EA44-C2F6-9D6983EBEFC9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195744" y="1026546"/>
            <a:ext cx="4563006" cy="517525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46" name="Espace réservé du texte 17">
            <a:extLst>
              <a:ext uri="{FF2B5EF4-FFF2-40B4-BE49-F238E27FC236}">
                <a16:creationId xmlns:a16="http://schemas.microsoft.com/office/drawing/2014/main" id="{6B054543-7940-F939-705C-D92A13F7E3DE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183552" y="1724618"/>
            <a:ext cx="1149331" cy="517525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4800" b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47" name="Espace réservé du texte 17">
            <a:extLst>
              <a:ext uri="{FF2B5EF4-FFF2-40B4-BE49-F238E27FC236}">
                <a16:creationId xmlns:a16="http://schemas.microsoft.com/office/drawing/2014/main" id="{55CBEB96-267B-1658-C019-B34E3F347253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283296" y="1886082"/>
            <a:ext cx="4563006" cy="517525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48" name="Espace réservé du texte 17">
            <a:extLst>
              <a:ext uri="{FF2B5EF4-FFF2-40B4-BE49-F238E27FC236}">
                <a16:creationId xmlns:a16="http://schemas.microsoft.com/office/drawing/2014/main" id="{E1420A58-F812-3EA4-A533-975BB783ADD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280832" y="2632580"/>
            <a:ext cx="1149331" cy="517525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4800" b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49" name="Espace réservé du texte 17">
            <a:extLst>
              <a:ext uri="{FF2B5EF4-FFF2-40B4-BE49-F238E27FC236}">
                <a16:creationId xmlns:a16="http://schemas.microsoft.com/office/drawing/2014/main" id="{D8BC516E-447D-D03D-8E8C-B5962B476A4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380576" y="2794044"/>
            <a:ext cx="4563006" cy="517525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Titre</a:t>
            </a:r>
          </a:p>
        </p:txBody>
      </p:sp>
      <p:sp>
        <p:nvSpPr>
          <p:cNvPr id="50" name="Espace réservé du texte 17">
            <a:extLst>
              <a:ext uri="{FF2B5EF4-FFF2-40B4-BE49-F238E27FC236}">
                <a16:creationId xmlns:a16="http://schemas.microsoft.com/office/drawing/2014/main" id="{5A771399-688B-C735-1279-58052C87BE1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378112" y="3540542"/>
            <a:ext cx="1149331" cy="517525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4800" b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51" name="Espace réservé du texte 17">
            <a:extLst>
              <a:ext uri="{FF2B5EF4-FFF2-40B4-BE49-F238E27FC236}">
                <a16:creationId xmlns:a16="http://schemas.microsoft.com/office/drawing/2014/main" id="{04D2B825-1B4C-A77B-ADD7-AA71C68B987C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477856" y="3702006"/>
            <a:ext cx="4563006" cy="517525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Titre</a:t>
            </a:r>
          </a:p>
        </p:txBody>
      </p:sp>
      <p:sp>
        <p:nvSpPr>
          <p:cNvPr id="52" name="Espace réservé du texte 17">
            <a:extLst>
              <a:ext uri="{FF2B5EF4-FFF2-40B4-BE49-F238E27FC236}">
                <a16:creationId xmlns:a16="http://schemas.microsoft.com/office/drawing/2014/main" id="{4FB1997B-1C9D-B6C2-CA34-CC828CD62466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475392" y="4448504"/>
            <a:ext cx="1149331" cy="517525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4800" b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53" name="Espace réservé du texte 17">
            <a:extLst>
              <a:ext uri="{FF2B5EF4-FFF2-40B4-BE49-F238E27FC236}">
                <a16:creationId xmlns:a16="http://schemas.microsoft.com/office/drawing/2014/main" id="{034CEA02-D897-D7D3-F018-FFBB8F4A90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575136" y="4609968"/>
            <a:ext cx="4563006" cy="517525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54" name="Espace réservé du texte 17">
            <a:extLst>
              <a:ext uri="{FF2B5EF4-FFF2-40B4-BE49-F238E27FC236}">
                <a16:creationId xmlns:a16="http://schemas.microsoft.com/office/drawing/2014/main" id="{E9D45B7D-3608-9C2B-6E85-57FA192BA5DD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572672" y="5356466"/>
            <a:ext cx="1149331" cy="517525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4800" b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55" name="Espace réservé du texte 17">
            <a:extLst>
              <a:ext uri="{FF2B5EF4-FFF2-40B4-BE49-F238E27FC236}">
                <a16:creationId xmlns:a16="http://schemas.microsoft.com/office/drawing/2014/main" id="{8E93AE50-E8A6-0784-8BCA-4549AD72C2EC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672416" y="5517930"/>
            <a:ext cx="4563006" cy="517525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Titre</a:t>
            </a:r>
          </a:p>
        </p:txBody>
      </p:sp>
    </p:spTree>
    <p:extLst>
      <p:ext uri="{BB962C8B-B14F-4D97-AF65-F5344CB8AC3E}">
        <p14:creationId xmlns:p14="http://schemas.microsoft.com/office/powerpoint/2010/main" val="4144280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50/50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pour une image  8">
            <a:extLst>
              <a:ext uri="{FF2B5EF4-FFF2-40B4-BE49-F238E27FC236}">
                <a16:creationId xmlns:a16="http://schemas.microsoft.com/office/drawing/2014/main" id="{F2821BE1-AD47-0551-DBF1-71CDD34F8DA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896314" y="464389"/>
            <a:ext cx="6303151" cy="6406045"/>
          </a:xfrm>
          <a:custGeom>
            <a:avLst/>
            <a:gdLst>
              <a:gd name="connsiteX0" fmla="*/ 0 w 3489064"/>
              <a:gd name="connsiteY0" fmla="*/ 0 h 6386055"/>
              <a:gd name="connsiteX1" fmla="*/ 3489064 w 3489064"/>
              <a:gd name="connsiteY1" fmla="*/ 0 h 6386055"/>
              <a:gd name="connsiteX2" fmla="*/ 3489064 w 3489064"/>
              <a:gd name="connsiteY2" fmla="*/ 6386055 h 6386055"/>
              <a:gd name="connsiteX3" fmla="*/ 0 w 3489064"/>
              <a:gd name="connsiteY3" fmla="*/ 6386055 h 6386055"/>
              <a:gd name="connsiteX4" fmla="*/ 0 w 3489064"/>
              <a:gd name="connsiteY4" fmla="*/ 0 h 6386055"/>
              <a:gd name="connsiteX0" fmla="*/ 633984 w 3489064"/>
              <a:gd name="connsiteY0" fmla="*/ 0 h 6392151"/>
              <a:gd name="connsiteX1" fmla="*/ 3489064 w 3489064"/>
              <a:gd name="connsiteY1" fmla="*/ 6096 h 6392151"/>
              <a:gd name="connsiteX2" fmla="*/ 3489064 w 3489064"/>
              <a:gd name="connsiteY2" fmla="*/ 6392151 h 6392151"/>
              <a:gd name="connsiteX3" fmla="*/ 0 w 3489064"/>
              <a:gd name="connsiteY3" fmla="*/ 6392151 h 6392151"/>
              <a:gd name="connsiteX4" fmla="*/ 633984 w 3489064"/>
              <a:gd name="connsiteY4" fmla="*/ 0 h 6392151"/>
              <a:gd name="connsiteX0" fmla="*/ 530352 w 3385432"/>
              <a:gd name="connsiteY0" fmla="*/ 0 h 6392151"/>
              <a:gd name="connsiteX1" fmla="*/ 3385432 w 3385432"/>
              <a:gd name="connsiteY1" fmla="*/ 6096 h 6392151"/>
              <a:gd name="connsiteX2" fmla="*/ 3385432 w 3385432"/>
              <a:gd name="connsiteY2" fmla="*/ 6392151 h 6392151"/>
              <a:gd name="connsiteX3" fmla="*/ 0 w 3385432"/>
              <a:gd name="connsiteY3" fmla="*/ 6392151 h 6392151"/>
              <a:gd name="connsiteX4" fmla="*/ 530352 w 3385432"/>
              <a:gd name="connsiteY4" fmla="*/ 0 h 6392151"/>
              <a:gd name="connsiteX0" fmla="*/ 0 w 5949972"/>
              <a:gd name="connsiteY0" fmla="*/ 11489 h 6386055"/>
              <a:gd name="connsiteX1" fmla="*/ 5949972 w 5949972"/>
              <a:gd name="connsiteY1" fmla="*/ 0 h 6386055"/>
              <a:gd name="connsiteX2" fmla="*/ 5949972 w 5949972"/>
              <a:gd name="connsiteY2" fmla="*/ 6386055 h 6386055"/>
              <a:gd name="connsiteX3" fmla="*/ 2564540 w 5949972"/>
              <a:gd name="connsiteY3" fmla="*/ 6386055 h 6386055"/>
              <a:gd name="connsiteX4" fmla="*/ 0 w 5949972"/>
              <a:gd name="connsiteY4" fmla="*/ 11489 h 6386055"/>
              <a:gd name="connsiteX0" fmla="*/ 345714 w 6295686"/>
              <a:gd name="connsiteY0" fmla="*/ 11489 h 6394848"/>
              <a:gd name="connsiteX1" fmla="*/ 6295686 w 6295686"/>
              <a:gd name="connsiteY1" fmla="*/ 0 h 6394848"/>
              <a:gd name="connsiteX2" fmla="*/ 6295686 w 6295686"/>
              <a:gd name="connsiteY2" fmla="*/ 6386055 h 6394848"/>
              <a:gd name="connsiteX3" fmla="*/ 0 w 6295686"/>
              <a:gd name="connsiteY3" fmla="*/ 6394848 h 6394848"/>
              <a:gd name="connsiteX4" fmla="*/ 345714 w 6295686"/>
              <a:gd name="connsiteY4" fmla="*/ 11489 h 6394848"/>
              <a:gd name="connsiteX0" fmla="*/ 358414 w 6295686"/>
              <a:gd name="connsiteY0" fmla="*/ 0 h 6415109"/>
              <a:gd name="connsiteX1" fmla="*/ 6295686 w 6295686"/>
              <a:gd name="connsiteY1" fmla="*/ 20261 h 6415109"/>
              <a:gd name="connsiteX2" fmla="*/ 6295686 w 6295686"/>
              <a:gd name="connsiteY2" fmla="*/ 6406316 h 6415109"/>
              <a:gd name="connsiteX3" fmla="*/ 0 w 6295686"/>
              <a:gd name="connsiteY3" fmla="*/ 6415109 h 6415109"/>
              <a:gd name="connsiteX4" fmla="*/ 358414 w 6295686"/>
              <a:gd name="connsiteY4" fmla="*/ 0 h 6415109"/>
              <a:gd name="connsiteX0" fmla="*/ 371114 w 6295686"/>
              <a:gd name="connsiteY0" fmla="*/ 0 h 6396059"/>
              <a:gd name="connsiteX1" fmla="*/ 6295686 w 6295686"/>
              <a:gd name="connsiteY1" fmla="*/ 1211 h 6396059"/>
              <a:gd name="connsiteX2" fmla="*/ 6295686 w 6295686"/>
              <a:gd name="connsiteY2" fmla="*/ 6387266 h 6396059"/>
              <a:gd name="connsiteX3" fmla="*/ 0 w 6295686"/>
              <a:gd name="connsiteY3" fmla="*/ 6396059 h 6396059"/>
              <a:gd name="connsiteX4" fmla="*/ 371114 w 6295686"/>
              <a:gd name="connsiteY4" fmla="*/ 0 h 6396059"/>
              <a:gd name="connsiteX0" fmla="*/ 371114 w 6295686"/>
              <a:gd name="connsiteY0" fmla="*/ 0 h 6396059"/>
              <a:gd name="connsiteX1" fmla="*/ 6295686 w 6295686"/>
              <a:gd name="connsiteY1" fmla="*/ 1211 h 6396059"/>
              <a:gd name="connsiteX2" fmla="*/ 6295686 w 6295686"/>
              <a:gd name="connsiteY2" fmla="*/ 6387266 h 6396059"/>
              <a:gd name="connsiteX3" fmla="*/ 0 w 6295686"/>
              <a:gd name="connsiteY3" fmla="*/ 6396059 h 6396059"/>
              <a:gd name="connsiteX4" fmla="*/ 371114 w 6295686"/>
              <a:gd name="connsiteY4" fmla="*/ 0 h 6396059"/>
              <a:gd name="connsiteX0" fmla="*/ 371114 w 6295686"/>
              <a:gd name="connsiteY0" fmla="*/ 0 h 6396059"/>
              <a:gd name="connsiteX1" fmla="*/ 6295686 w 6295686"/>
              <a:gd name="connsiteY1" fmla="*/ 1211 h 6396059"/>
              <a:gd name="connsiteX2" fmla="*/ 6295686 w 6295686"/>
              <a:gd name="connsiteY2" fmla="*/ 6387266 h 6396059"/>
              <a:gd name="connsiteX3" fmla="*/ 0 w 6295686"/>
              <a:gd name="connsiteY3" fmla="*/ 6396059 h 6396059"/>
              <a:gd name="connsiteX4" fmla="*/ 371114 w 6295686"/>
              <a:gd name="connsiteY4" fmla="*/ 0 h 6396059"/>
              <a:gd name="connsiteX0" fmla="*/ 539065 w 6295686"/>
              <a:gd name="connsiteY0" fmla="*/ 233921 h 6394849"/>
              <a:gd name="connsiteX1" fmla="*/ 6295686 w 6295686"/>
              <a:gd name="connsiteY1" fmla="*/ 1 h 6394849"/>
              <a:gd name="connsiteX2" fmla="*/ 6295686 w 6295686"/>
              <a:gd name="connsiteY2" fmla="*/ 6386056 h 6394849"/>
              <a:gd name="connsiteX3" fmla="*/ 0 w 6295686"/>
              <a:gd name="connsiteY3" fmla="*/ 6394849 h 6394849"/>
              <a:gd name="connsiteX4" fmla="*/ 539065 w 6295686"/>
              <a:gd name="connsiteY4" fmla="*/ 233921 h 6394849"/>
              <a:gd name="connsiteX0" fmla="*/ 348720 w 6295686"/>
              <a:gd name="connsiteY0" fmla="*/ 0 h 6396059"/>
              <a:gd name="connsiteX1" fmla="*/ 6295686 w 6295686"/>
              <a:gd name="connsiteY1" fmla="*/ 1211 h 6396059"/>
              <a:gd name="connsiteX2" fmla="*/ 6295686 w 6295686"/>
              <a:gd name="connsiteY2" fmla="*/ 6387266 h 6396059"/>
              <a:gd name="connsiteX3" fmla="*/ 0 w 6295686"/>
              <a:gd name="connsiteY3" fmla="*/ 6396059 h 6396059"/>
              <a:gd name="connsiteX4" fmla="*/ 348720 w 6295686"/>
              <a:gd name="connsiteY4" fmla="*/ 0 h 6396059"/>
              <a:gd name="connsiteX0" fmla="*/ 382310 w 6295686"/>
              <a:gd name="connsiteY0" fmla="*/ 0 h 6396059"/>
              <a:gd name="connsiteX1" fmla="*/ 6295686 w 6295686"/>
              <a:gd name="connsiteY1" fmla="*/ 1211 h 6396059"/>
              <a:gd name="connsiteX2" fmla="*/ 6295686 w 6295686"/>
              <a:gd name="connsiteY2" fmla="*/ 6387266 h 6396059"/>
              <a:gd name="connsiteX3" fmla="*/ 0 w 6295686"/>
              <a:gd name="connsiteY3" fmla="*/ 6396059 h 6396059"/>
              <a:gd name="connsiteX4" fmla="*/ 382310 w 6295686"/>
              <a:gd name="connsiteY4" fmla="*/ 0 h 6396059"/>
              <a:gd name="connsiteX0" fmla="*/ 382310 w 6303151"/>
              <a:gd name="connsiteY0" fmla="*/ 9993 h 6406052"/>
              <a:gd name="connsiteX1" fmla="*/ 6303151 w 6303151"/>
              <a:gd name="connsiteY1" fmla="*/ 7 h 6406052"/>
              <a:gd name="connsiteX2" fmla="*/ 6295686 w 6303151"/>
              <a:gd name="connsiteY2" fmla="*/ 6397259 h 6406052"/>
              <a:gd name="connsiteX3" fmla="*/ 0 w 6303151"/>
              <a:gd name="connsiteY3" fmla="*/ 6406052 h 6406052"/>
              <a:gd name="connsiteX4" fmla="*/ 382310 w 6303151"/>
              <a:gd name="connsiteY4" fmla="*/ 9993 h 6406052"/>
              <a:gd name="connsiteX0" fmla="*/ 382310 w 6303151"/>
              <a:gd name="connsiteY0" fmla="*/ 2533 h 6406057"/>
              <a:gd name="connsiteX1" fmla="*/ 6303151 w 6303151"/>
              <a:gd name="connsiteY1" fmla="*/ 12 h 6406057"/>
              <a:gd name="connsiteX2" fmla="*/ 6295686 w 6303151"/>
              <a:gd name="connsiteY2" fmla="*/ 6397264 h 6406057"/>
              <a:gd name="connsiteX3" fmla="*/ 0 w 6303151"/>
              <a:gd name="connsiteY3" fmla="*/ 6406057 h 6406057"/>
              <a:gd name="connsiteX4" fmla="*/ 382310 w 6303151"/>
              <a:gd name="connsiteY4" fmla="*/ 2533 h 6406057"/>
              <a:gd name="connsiteX0" fmla="*/ 382310 w 6303151"/>
              <a:gd name="connsiteY0" fmla="*/ 2521 h 6406045"/>
              <a:gd name="connsiteX1" fmla="*/ 6303151 w 6303151"/>
              <a:gd name="connsiteY1" fmla="*/ 0 h 6406045"/>
              <a:gd name="connsiteX2" fmla="*/ 6295686 w 6303151"/>
              <a:gd name="connsiteY2" fmla="*/ 6397252 h 6406045"/>
              <a:gd name="connsiteX3" fmla="*/ 0 w 6303151"/>
              <a:gd name="connsiteY3" fmla="*/ 6406045 h 6406045"/>
              <a:gd name="connsiteX4" fmla="*/ 382310 w 6303151"/>
              <a:gd name="connsiteY4" fmla="*/ 2521 h 6406045"/>
              <a:gd name="connsiteX0" fmla="*/ 382310 w 6303151"/>
              <a:gd name="connsiteY0" fmla="*/ 9807 h 6406045"/>
              <a:gd name="connsiteX1" fmla="*/ 6303151 w 6303151"/>
              <a:gd name="connsiteY1" fmla="*/ 0 h 6406045"/>
              <a:gd name="connsiteX2" fmla="*/ 6295686 w 6303151"/>
              <a:gd name="connsiteY2" fmla="*/ 6397252 h 6406045"/>
              <a:gd name="connsiteX3" fmla="*/ 0 w 6303151"/>
              <a:gd name="connsiteY3" fmla="*/ 6406045 h 6406045"/>
              <a:gd name="connsiteX4" fmla="*/ 382310 w 6303151"/>
              <a:gd name="connsiteY4" fmla="*/ 9807 h 6406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03151" h="6406045">
                <a:moveTo>
                  <a:pt x="382310" y="9807"/>
                </a:moveTo>
                <a:lnTo>
                  <a:pt x="6303151" y="0"/>
                </a:lnTo>
                <a:cubicBezTo>
                  <a:pt x="6300663" y="2132417"/>
                  <a:pt x="6298174" y="4264835"/>
                  <a:pt x="6295686" y="6397252"/>
                </a:cubicBezTo>
                <a:lnTo>
                  <a:pt x="0" y="6406045"/>
                </a:lnTo>
                <a:cubicBezTo>
                  <a:pt x="123705" y="4274025"/>
                  <a:pt x="372905" y="281277"/>
                  <a:pt x="382310" y="9807"/>
                </a:cubicBezTo>
                <a:close/>
              </a:path>
            </a:pathLst>
          </a:custGeom>
          <a:effectLst>
            <a:innerShdw blurRad="254000" dist="114300" dir="10200000">
              <a:prstClr val="black">
                <a:alpha val="20000"/>
              </a:prstClr>
            </a:innerShdw>
          </a:effectLst>
        </p:spPr>
        <p:txBody>
          <a:bodyPr anchor="ctr"/>
          <a:lstStyle>
            <a:lvl1pPr marL="0" indent="0" algn="ctr">
              <a:buNone/>
              <a:defRPr sz="1600" b="1"/>
            </a:lvl1pPr>
          </a:lstStyle>
          <a:p>
            <a:r>
              <a:rPr lang="fr-FR"/>
              <a:t>Image</a:t>
            </a:r>
            <a:br>
              <a:rPr lang="fr-FR"/>
            </a:br>
            <a:r>
              <a:rPr lang="fr-FR"/>
              <a:t>à disposer</a:t>
            </a:r>
            <a:br>
              <a:rPr lang="fr-FR"/>
            </a:br>
            <a:r>
              <a:rPr lang="fr-FR"/>
              <a:t>en arrière-plan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40455FB-06D9-D7AD-B7B0-1CE81264EFFE}"/>
              </a:ext>
            </a:extLst>
          </p:cNvPr>
          <p:cNvSpPr/>
          <p:nvPr userDrawn="1"/>
        </p:nvSpPr>
        <p:spPr>
          <a:xfrm>
            <a:off x="0" y="0"/>
            <a:ext cx="12192000" cy="471948"/>
          </a:xfrm>
          <a:prstGeom prst="rect">
            <a:avLst/>
          </a:prstGeom>
          <a:solidFill>
            <a:srgbClr val="F3C345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space réservé du texte 12">
            <a:extLst>
              <a:ext uri="{FF2B5EF4-FFF2-40B4-BE49-F238E27FC236}">
                <a16:creationId xmlns:a16="http://schemas.microsoft.com/office/drawing/2014/main" id="{F974FB33-EEE5-A224-2F4B-F48A7A61494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11372" y="628071"/>
            <a:ext cx="5492493" cy="2809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1">
                <a:solidFill>
                  <a:schemeClr val="accent1"/>
                </a:solidFill>
                <a:latin typeface="+mj-lt"/>
              </a:defRPr>
            </a:lvl1pPr>
            <a:lvl2pPr marL="457200" indent="0">
              <a:buNone/>
              <a:defRPr sz="1400" b="1">
                <a:latin typeface="+mj-lt"/>
              </a:defRPr>
            </a:lvl2pPr>
            <a:lvl3pPr marL="914400" indent="0">
              <a:buNone/>
              <a:defRPr sz="1200" b="1">
                <a:latin typeface="+mj-lt"/>
              </a:defRPr>
            </a:lvl3pPr>
            <a:lvl4pPr marL="1371600" indent="0">
              <a:buNone/>
              <a:defRPr sz="1100" b="1">
                <a:latin typeface="+mj-lt"/>
              </a:defRPr>
            </a:lvl4pPr>
            <a:lvl5pPr marL="1828800" indent="0">
              <a:buNone/>
              <a:defRPr sz="1100" b="1">
                <a:latin typeface="+mj-lt"/>
              </a:defRPr>
            </a:lvl5pPr>
          </a:lstStyle>
          <a:p>
            <a:pPr lvl="0"/>
            <a:r>
              <a:rPr lang="fr-FR"/>
              <a:t>SOUS-TITRE</a:t>
            </a:r>
          </a:p>
        </p:txBody>
      </p:sp>
      <p:sp>
        <p:nvSpPr>
          <p:cNvPr id="8" name="Espace réservé du texte 3">
            <a:extLst>
              <a:ext uri="{FF2B5EF4-FFF2-40B4-BE49-F238E27FC236}">
                <a16:creationId xmlns:a16="http://schemas.microsoft.com/office/drawing/2014/main" id="{9DB5C596-9E30-DC13-8978-18AB2212032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11372" y="1065119"/>
            <a:ext cx="5493078" cy="543190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>
              <a:defRPr sz="105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rtl="0"/>
            <a:r>
              <a:rPr lang="fr-FR"/>
              <a:t>Cliquez sur ce bloc de texte pour écrire le vôtre. Pensez à respecter la taille de la police de titre (16pt) et de texte (14pt) déjà appliquée sur ce bloc de texte.</a:t>
            </a:r>
            <a:br>
              <a:rPr lang="fr-FR"/>
            </a:br>
            <a:r>
              <a:rPr lang="fr-FR"/>
              <a:t>Les couleurs du thème sont déjà appliquées et ne mettez jamais d’ombre sur vos textes ou vos icônes. Ne soulignez pas vos titres, mettez-les en gras. </a:t>
            </a:r>
            <a:br>
              <a:rPr lang="fr-FR"/>
            </a:br>
            <a:r>
              <a:rPr lang="fr-FR"/>
              <a:t>Vous pouvez ajouter des puces rondes classiques et changer leur niveau de lecture en appuyant sur la touche [tab].</a:t>
            </a:r>
          </a:p>
        </p:txBody>
      </p:sp>
      <p:sp>
        <p:nvSpPr>
          <p:cNvPr id="7" name="Espace réservé du texte 5">
            <a:extLst>
              <a:ext uri="{FF2B5EF4-FFF2-40B4-BE49-F238E27FC236}">
                <a16:creationId xmlns:a16="http://schemas.microsoft.com/office/drawing/2014/main" id="{B25E6A5C-5C7D-2278-B214-8BC798AD091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484890" y="105261"/>
            <a:ext cx="9495739" cy="280035"/>
          </a:xfrm>
          <a:prstGeom prst="rect">
            <a:avLst/>
          </a:prstGeom>
          <a:ln>
            <a:noFill/>
          </a:ln>
        </p:spPr>
        <p:txBody>
          <a:bodyPr anchor="ctr"/>
          <a:lstStyle>
            <a:lvl1pPr marL="0" indent="0" algn="r">
              <a:buNone/>
              <a:defRPr sz="16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fr-FR"/>
              <a:t>TITRE</a:t>
            </a: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C6419DE9-C7B7-DD9A-D8D5-34B599180407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1EE198E6-4742-5998-CC2A-60EFE0F3B2D3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E6E96F3B-AEAC-49D6-8DE8-EB231740FEAC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10" name="Graphique 9">
            <a:extLst>
              <a:ext uri="{FF2B5EF4-FFF2-40B4-BE49-F238E27FC236}">
                <a16:creationId xmlns:a16="http://schemas.microsoft.com/office/drawing/2014/main" id="{51971AF8-6DD5-153B-E633-F800D408D4D7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6480" y="-1500"/>
            <a:ext cx="1498319" cy="473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59190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50/50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pour une image  8">
            <a:extLst>
              <a:ext uri="{FF2B5EF4-FFF2-40B4-BE49-F238E27FC236}">
                <a16:creationId xmlns:a16="http://schemas.microsoft.com/office/drawing/2014/main" id="{F2821BE1-AD47-0551-DBF1-71CDD34F8DA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896314" y="464389"/>
            <a:ext cx="6303151" cy="6406045"/>
          </a:xfrm>
          <a:custGeom>
            <a:avLst/>
            <a:gdLst>
              <a:gd name="connsiteX0" fmla="*/ 0 w 3489064"/>
              <a:gd name="connsiteY0" fmla="*/ 0 h 6386055"/>
              <a:gd name="connsiteX1" fmla="*/ 3489064 w 3489064"/>
              <a:gd name="connsiteY1" fmla="*/ 0 h 6386055"/>
              <a:gd name="connsiteX2" fmla="*/ 3489064 w 3489064"/>
              <a:gd name="connsiteY2" fmla="*/ 6386055 h 6386055"/>
              <a:gd name="connsiteX3" fmla="*/ 0 w 3489064"/>
              <a:gd name="connsiteY3" fmla="*/ 6386055 h 6386055"/>
              <a:gd name="connsiteX4" fmla="*/ 0 w 3489064"/>
              <a:gd name="connsiteY4" fmla="*/ 0 h 6386055"/>
              <a:gd name="connsiteX0" fmla="*/ 633984 w 3489064"/>
              <a:gd name="connsiteY0" fmla="*/ 0 h 6392151"/>
              <a:gd name="connsiteX1" fmla="*/ 3489064 w 3489064"/>
              <a:gd name="connsiteY1" fmla="*/ 6096 h 6392151"/>
              <a:gd name="connsiteX2" fmla="*/ 3489064 w 3489064"/>
              <a:gd name="connsiteY2" fmla="*/ 6392151 h 6392151"/>
              <a:gd name="connsiteX3" fmla="*/ 0 w 3489064"/>
              <a:gd name="connsiteY3" fmla="*/ 6392151 h 6392151"/>
              <a:gd name="connsiteX4" fmla="*/ 633984 w 3489064"/>
              <a:gd name="connsiteY4" fmla="*/ 0 h 6392151"/>
              <a:gd name="connsiteX0" fmla="*/ 530352 w 3385432"/>
              <a:gd name="connsiteY0" fmla="*/ 0 h 6392151"/>
              <a:gd name="connsiteX1" fmla="*/ 3385432 w 3385432"/>
              <a:gd name="connsiteY1" fmla="*/ 6096 h 6392151"/>
              <a:gd name="connsiteX2" fmla="*/ 3385432 w 3385432"/>
              <a:gd name="connsiteY2" fmla="*/ 6392151 h 6392151"/>
              <a:gd name="connsiteX3" fmla="*/ 0 w 3385432"/>
              <a:gd name="connsiteY3" fmla="*/ 6392151 h 6392151"/>
              <a:gd name="connsiteX4" fmla="*/ 530352 w 3385432"/>
              <a:gd name="connsiteY4" fmla="*/ 0 h 6392151"/>
              <a:gd name="connsiteX0" fmla="*/ 0 w 5949972"/>
              <a:gd name="connsiteY0" fmla="*/ 11489 h 6386055"/>
              <a:gd name="connsiteX1" fmla="*/ 5949972 w 5949972"/>
              <a:gd name="connsiteY1" fmla="*/ 0 h 6386055"/>
              <a:gd name="connsiteX2" fmla="*/ 5949972 w 5949972"/>
              <a:gd name="connsiteY2" fmla="*/ 6386055 h 6386055"/>
              <a:gd name="connsiteX3" fmla="*/ 2564540 w 5949972"/>
              <a:gd name="connsiteY3" fmla="*/ 6386055 h 6386055"/>
              <a:gd name="connsiteX4" fmla="*/ 0 w 5949972"/>
              <a:gd name="connsiteY4" fmla="*/ 11489 h 6386055"/>
              <a:gd name="connsiteX0" fmla="*/ 345714 w 6295686"/>
              <a:gd name="connsiteY0" fmla="*/ 11489 h 6394848"/>
              <a:gd name="connsiteX1" fmla="*/ 6295686 w 6295686"/>
              <a:gd name="connsiteY1" fmla="*/ 0 h 6394848"/>
              <a:gd name="connsiteX2" fmla="*/ 6295686 w 6295686"/>
              <a:gd name="connsiteY2" fmla="*/ 6386055 h 6394848"/>
              <a:gd name="connsiteX3" fmla="*/ 0 w 6295686"/>
              <a:gd name="connsiteY3" fmla="*/ 6394848 h 6394848"/>
              <a:gd name="connsiteX4" fmla="*/ 345714 w 6295686"/>
              <a:gd name="connsiteY4" fmla="*/ 11489 h 6394848"/>
              <a:gd name="connsiteX0" fmla="*/ 358414 w 6295686"/>
              <a:gd name="connsiteY0" fmla="*/ 0 h 6415109"/>
              <a:gd name="connsiteX1" fmla="*/ 6295686 w 6295686"/>
              <a:gd name="connsiteY1" fmla="*/ 20261 h 6415109"/>
              <a:gd name="connsiteX2" fmla="*/ 6295686 w 6295686"/>
              <a:gd name="connsiteY2" fmla="*/ 6406316 h 6415109"/>
              <a:gd name="connsiteX3" fmla="*/ 0 w 6295686"/>
              <a:gd name="connsiteY3" fmla="*/ 6415109 h 6415109"/>
              <a:gd name="connsiteX4" fmla="*/ 358414 w 6295686"/>
              <a:gd name="connsiteY4" fmla="*/ 0 h 6415109"/>
              <a:gd name="connsiteX0" fmla="*/ 371114 w 6295686"/>
              <a:gd name="connsiteY0" fmla="*/ 0 h 6396059"/>
              <a:gd name="connsiteX1" fmla="*/ 6295686 w 6295686"/>
              <a:gd name="connsiteY1" fmla="*/ 1211 h 6396059"/>
              <a:gd name="connsiteX2" fmla="*/ 6295686 w 6295686"/>
              <a:gd name="connsiteY2" fmla="*/ 6387266 h 6396059"/>
              <a:gd name="connsiteX3" fmla="*/ 0 w 6295686"/>
              <a:gd name="connsiteY3" fmla="*/ 6396059 h 6396059"/>
              <a:gd name="connsiteX4" fmla="*/ 371114 w 6295686"/>
              <a:gd name="connsiteY4" fmla="*/ 0 h 6396059"/>
              <a:gd name="connsiteX0" fmla="*/ 371114 w 6295686"/>
              <a:gd name="connsiteY0" fmla="*/ 0 h 6396059"/>
              <a:gd name="connsiteX1" fmla="*/ 6295686 w 6295686"/>
              <a:gd name="connsiteY1" fmla="*/ 1211 h 6396059"/>
              <a:gd name="connsiteX2" fmla="*/ 6295686 w 6295686"/>
              <a:gd name="connsiteY2" fmla="*/ 6387266 h 6396059"/>
              <a:gd name="connsiteX3" fmla="*/ 0 w 6295686"/>
              <a:gd name="connsiteY3" fmla="*/ 6396059 h 6396059"/>
              <a:gd name="connsiteX4" fmla="*/ 371114 w 6295686"/>
              <a:gd name="connsiteY4" fmla="*/ 0 h 6396059"/>
              <a:gd name="connsiteX0" fmla="*/ 371114 w 6295686"/>
              <a:gd name="connsiteY0" fmla="*/ 0 h 6396059"/>
              <a:gd name="connsiteX1" fmla="*/ 6295686 w 6295686"/>
              <a:gd name="connsiteY1" fmla="*/ 1211 h 6396059"/>
              <a:gd name="connsiteX2" fmla="*/ 6295686 w 6295686"/>
              <a:gd name="connsiteY2" fmla="*/ 6387266 h 6396059"/>
              <a:gd name="connsiteX3" fmla="*/ 0 w 6295686"/>
              <a:gd name="connsiteY3" fmla="*/ 6396059 h 6396059"/>
              <a:gd name="connsiteX4" fmla="*/ 371114 w 6295686"/>
              <a:gd name="connsiteY4" fmla="*/ 0 h 6396059"/>
              <a:gd name="connsiteX0" fmla="*/ 539065 w 6295686"/>
              <a:gd name="connsiteY0" fmla="*/ 233921 h 6394849"/>
              <a:gd name="connsiteX1" fmla="*/ 6295686 w 6295686"/>
              <a:gd name="connsiteY1" fmla="*/ 1 h 6394849"/>
              <a:gd name="connsiteX2" fmla="*/ 6295686 w 6295686"/>
              <a:gd name="connsiteY2" fmla="*/ 6386056 h 6394849"/>
              <a:gd name="connsiteX3" fmla="*/ 0 w 6295686"/>
              <a:gd name="connsiteY3" fmla="*/ 6394849 h 6394849"/>
              <a:gd name="connsiteX4" fmla="*/ 539065 w 6295686"/>
              <a:gd name="connsiteY4" fmla="*/ 233921 h 6394849"/>
              <a:gd name="connsiteX0" fmla="*/ 348720 w 6295686"/>
              <a:gd name="connsiteY0" fmla="*/ 0 h 6396059"/>
              <a:gd name="connsiteX1" fmla="*/ 6295686 w 6295686"/>
              <a:gd name="connsiteY1" fmla="*/ 1211 h 6396059"/>
              <a:gd name="connsiteX2" fmla="*/ 6295686 w 6295686"/>
              <a:gd name="connsiteY2" fmla="*/ 6387266 h 6396059"/>
              <a:gd name="connsiteX3" fmla="*/ 0 w 6295686"/>
              <a:gd name="connsiteY3" fmla="*/ 6396059 h 6396059"/>
              <a:gd name="connsiteX4" fmla="*/ 348720 w 6295686"/>
              <a:gd name="connsiteY4" fmla="*/ 0 h 6396059"/>
              <a:gd name="connsiteX0" fmla="*/ 382310 w 6295686"/>
              <a:gd name="connsiteY0" fmla="*/ 0 h 6396059"/>
              <a:gd name="connsiteX1" fmla="*/ 6295686 w 6295686"/>
              <a:gd name="connsiteY1" fmla="*/ 1211 h 6396059"/>
              <a:gd name="connsiteX2" fmla="*/ 6295686 w 6295686"/>
              <a:gd name="connsiteY2" fmla="*/ 6387266 h 6396059"/>
              <a:gd name="connsiteX3" fmla="*/ 0 w 6295686"/>
              <a:gd name="connsiteY3" fmla="*/ 6396059 h 6396059"/>
              <a:gd name="connsiteX4" fmla="*/ 382310 w 6295686"/>
              <a:gd name="connsiteY4" fmla="*/ 0 h 6396059"/>
              <a:gd name="connsiteX0" fmla="*/ 382310 w 6303151"/>
              <a:gd name="connsiteY0" fmla="*/ 9993 h 6406052"/>
              <a:gd name="connsiteX1" fmla="*/ 6303151 w 6303151"/>
              <a:gd name="connsiteY1" fmla="*/ 7 h 6406052"/>
              <a:gd name="connsiteX2" fmla="*/ 6295686 w 6303151"/>
              <a:gd name="connsiteY2" fmla="*/ 6397259 h 6406052"/>
              <a:gd name="connsiteX3" fmla="*/ 0 w 6303151"/>
              <a:gd name="connsiteY3" fmla="*/ 6406052 h 6406052"/>
              <a:gd name="connsiteX4" fmla="*/ 382310 w 6303151"/>
              <a:gd name="connsiteY4" fmla="*/ 9993 h 6406052"/>
              <a:gd name="connsiteX0" fmla="*/ 382310 w 6303151"/>
              <a:gd name="connsiteY0" fmla="*/ 2533 h 6406057"/>
              <a:gd name="connsiteX1" fmla="*/ 6303151 w 6303151"/>
              <a:gd name="connsiteY1" fmla="*/ 12 h 6406057"/>
              <a:gd name="connsiteX2" fmla="*/ 6295686 w 6303151"/>
              <a:gd name="connsiteY2" fmla="*/ 6397264 h 6406057"/>
              <a:gd name="connsiteX3" fmla="*/ 0 w 6303151"/>
              <a:gd name="connsiteY3" fmla="*/ 6406057 h 6406057"/>
              <a:gd name="connsiteX4" fmla="*/ 382310 w 6303151"/>
              <a:gd name="connsiteY4" fmla="*/ 2533 h 6406057"/>
              <a:gd name="connsiteX0" fmla="*/ 382310 w 6303151"/>
              <a:gd name="connsiteY0" fmla="*/ 2521 h 6406045"/>
              <a:gd name="connsiteX1" fmla="*/ 6303151 w 6303151"/>
              <a:gd name="connsiteY1" fmla="*/ 0 h 6406045"/>
              <a:gd name="connsiteX2" fmla="*/ 6295686 w 6303151"/>
              <a:gd name="connsiteY2" fmla="*/ 6397252 h 6406045"/>
              <a:gd name="connsiteX3" fmla="*/ 0 w 6303151"/>
              <a:gd name="connsiteY3" fmla="*/ 6406045 h 6406045"/>
              <a:gd name="connsiteX4" fmla="*/ 382310 w 6303151"/>
              <a:gd name="connsiteY4" fmla="*/ 2521 h 6406045"/>
              <a:gd name="connsiteX0" fmla="*/ 382310 w 6303151"/>
              <a:gd name="connsiteY0" fmla="*/ 9807 h 6406045"/>
              <a:gd name="connsiteX1" fmla="*/ 6303151 w 6303151"/>
              <a:gd name="connsiteY1" fmla="*/ 0 h 6406045"/>
              <a:gd name="connsiteX2" fmla="*/ 6295686 w 6303151"/>
              <a:gd name="connsiteY2" fmla="*/ 6397252 h 6406045"/>
              <a:gd name="connsiteX3" fmla="*/ 0 w 6303151"/>
              <a:gd name="connsiteY3" fmla="*/ 6406045 h 6406045"/>
              <a:gd name="connsiteX4" fmla="*/ 382310 w 6303151"/>
              <a:gd name="connsiteY4" fmla="*/ 9807 h 6406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03151" h="6406045">
                <a:moveTo>
                  <a:pt x="382310" y="9807"/>
                </a:moveTo>
                <a:lnTo>
                  <a:pt x="6303151" y="0"/>
                </a:lnTo>
                <a:cubicBezTo>
                  <a:pt x="6300663" y="2132417"/>
                  <a:pt x="6298174" y="4264835"/>
                  <a:pt x="6295686" y="6397252"/>
                </a:cubicBezTo>
                <a:lnTo>
                  <a:pt x="0" y="6406045"/>
                </a:lnTo>
                <a:cubicBezTo>
                  <a:pt x="123705" y="4274025"/>
                  <a:pt x="372905" y="281277"/>
                  <a:pt x="382310" y="9807"/>
                </a:cubicBezTo>
                <a:close/>
              </a:path>
            </a:pathLst>
          </a:custGeom>
          <a:effectLst>
            <a:innerShdw blurRad="254000" dist="114300" dir="10200000">
              <a:prstClr val="black">
                <a:alpha val="20000"/>
              </a:prstClr>
            </a:innerShdw>
          </a:effectLst>
        </p:spPr>
        <p:txBody>
          <a:bodyPr anchor="ctr"/>
          <a:lstStyle>
            <a:lvl1pPr marL="0" indent="0" algn="ctr">
              <a:buNone/>
              <a:defRPr sz="1600" b="1"/>
            </a:lvl1pPr>
          </a:lstStyle>
          <a:p>
            <a:r>
              <a:rPr lang="fr-FR"/>
              <a:t>Image</a:t>
            </a:r>
            <a:br>
              <a:rPr lang="fr-FR"/>
            </a:br>
            <a:r>
              <a:rPr lang="fr-FR"/>
              <a:t>à disposer</a:t>
            </a:r>
            <a:br>
              <a:rPr lang="fr-FR"/>
            </a:br>
            <a:r>
              <a:rPr lang="fr-FR"/>
              <a:t>en arrière-plan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40455FB-06D9-D7AD-B7B0-1CE81264EFFE}"/>
              </a:ext>
            </a:extLst>
          </p:cNvPr>
          <p:cNvSpPr/>
          <p:nvPr userDrawn="1"/>
        </p:nvSpPr>
        <p:spPr>
          <a:xfrm>
            <a:off x="0" y="0"/>
            <a:ext cx="12192000" cy="47194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space réservé du texte 12">
            <a:extLst>
              <a:ext uri="{FF2B5EF4-FFF2-40B4-BE49-F238E27FC236}">
                <a16:creationId xmlns:a16="http://schemas.microsoft.com/office/drawing/2014/main" id="{F974FB33-EEE5-A224-2F4B-F48A7A61494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11372" y="628071"/>
            <a:ext cx="5492493" cy="2809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1">
                <a:solidFill>
                  <a:schemeClr val="accent1"/>
                </a:solidFill>
                <a:latin typeface="+mj-lt"/>
              </a:defRPr>
            </a:lvl1pPr>
            <a:lvl2pPr marL="457200" indent="0">
              <a:buNone/>
              <a:defRPr sz="1400" b="1">
                <a:latin typeface="+mj-lt"/>
              </a:defRPr>
            </a:lvl2pPr>
            <a:lvl3pPr marL="914400" indent="0">
              <a:buNone/>
              <a:defRPr sz="1200" b="1">
                <a:latin typeface="+mj-lt"/>
              </a:defRPr>
            </a:lvl3pPr>
            <a:lvl4pPr marL="1371600" indent="0">
              <a:buNone/>
              <a:defRPr sz="1100" b="1">
                <a:latin typeface="+mj-lt"/>
              </a:defRPr>
            </a:lvl4pPr>
            <a:lvl5pPr marL="1828800" indent="0">
              <a:buNone/>
              <a:defRPr sz="1100" b="1">
                <a:latin typeface="+mj-lt"/>
              </a:defRPr>
            </a:lvl5pPr>
          </a:lstStyle>
          <a:p>
            <a:pPr lvl="0"/>
            <a:r>
              <a:rPr lang="fr-FR"/>
              <a:t>SOUS-TITRE</a:t>
            </a:r>
          </a:p>
        </p:txBody>
      </p:sp>
      <p:sp>
        <p:nvSpPr>
          <p:cNvPr id="8" name="Espace réservé du texte 3">
            <a:extLst>
              <a:ext uri="{FF2B5EF4-FFF2-40B4-BE49-F238E27FC236}">
                <a16:creationId xmlns:a16="http://schemas.microsoft.com/office/drawing/2014/main" id="{9DB5C596-9E30-DC13-8978-18AB2212032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11372" y="1065119"/>
            <a:ext cx="5493078" cy="543190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>
              <a:defRPr sz="105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rtl="0"/>
            <a:r>
              <a:rPr lang="fr-FR"/>
              <a:t>Cliquez sur ce bloc de texte pour écrire le vôtre. Pensez à respecter la taille de la police de titre (16pt) et de texte (14pt) déjà appliquée sur ce bloc de texte.</a:t>
            </a:r>
            <a:br>
              <a:rPr lang="fr-FR"/>
            </a:br>
            <a:r>
              <a:rPr lang="fr-FR"/>
              <a:t>Les couleurs du thème sont déjà appliquées et ne mettez jamais d’ombre sur vos textes ou vos icônes. Ne soulignez pas vos titres, mettez-les en gras. </a:t>
            </a:r>
            <a:br>
              <a:rPr lang="fr-FR"/>
            </a:br>
            <a:r>
              <a:rPr lang="fr-FR"/>
              <a:t>Vous pouvez ajouter des puces rondes classiques et changer leur niveau de lecture en appuyant sur la touche [tab].</a:t>
            </a:r>
          </a:p>
        </p:txBody>
      </p:sp>
      <p:sp>
        <p:nvSpPr>
          <p:cNvPr id="7" name="Espace réservé du texte 5">
            <a:extLst>
              <a:ext uri="{FF2B5EF4-FFF2-40B4-BE49-F238E27FC236}">
                <a16:creationId xmlns:a16="http://schemas.microsoft.com/office/drawing/2014/main" id="{B25E6A5C-5C7D-2278-B214-8BC798AD091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484890" y="105261"/>
            <a:ext cx="9495739" cy="280035"/>
          </a:xfrm>
          <a:prstGeom prst="rect">
            <a:avLst/>
          </a:prstGeom>
          <a:ln>
            <a:noFill/>
          </a:ln>
        </p:spPr>
        <p:txBody>
          <a:bodyPr anchor="ctr"/>
          <a:lstStyle>
            <a:lvl1pPr marL="0" indent="0" algn="r">
              <a:buNone/>
              <a:defRPr sz="16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fr-FR"/>
              <a:t>TITRE</a:t>
            </a: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C6419DE9-C7B7-DD9A-D8D5-34B599180407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1EE198E6-4742-5998-CC2A-60EFE0F3B2D3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E6E96F3B-AEAC-49D6-8DE8-EB231740FEAC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10" name="Graphique 9">
            <a:extLst>
              <a:ext uri="{FF2B5EF4-FFF2-40B4-BE49-F238E27FC236}">
                <a16:creationId xmlns:a16="http://schemas.microsoft.com/office/drawing/2014/main" id="{51971AF8-6DD5-153B-E633-F800D408D4D7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6480" y="-1500"/>
            <a:ext cx="1498319" cy="473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049486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50/50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pour une image  8">
            <a:extLst>
              <a:ext uri="{FF2B5EF4-FFF2-40B4-BE49-F238E27FC236}">
                <a16:creationId xmlns:a16="http://schemas.microsoft.com/office/drawing/2014/main" id="{F2821BE1-AD47-0551-DBF1-71CDD34F8DA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896314" y="464389"/>
            <a:ext cx="6303151" cy="6406045"/>
          </a:xfrm>
          <a:custGeom>
            <a:avLst/>
            <a:gdLst>
              <a:gd name="connsiteX0" fmla="*/ 0 w 3489064"/>
              <a:gd name="connsiteY0" fmla="*/ 0 h 6386055"/>
              <a:gd name="connsiteX1" fmla="*/ 3489064 w 3489064"/>
              <a:gd name="connsiteY1" fmla="*/ 0 h 6386055"/>
              <a:gd name="connsiteX2" fmla="*/ 3489064 w 3489064"/>
              <a:gd name="connsiteY2" fmla="*/ 6386055 h 6386055"/>
              <a:gd name="connsiteX3" fmla="*/ 0 w 3489064"/>
              <a:gd name="connsiteY3" fmla="*/ 6386055 h 6386055"/>
              <a:gd name="connsiteX4" fmla="*/ 0 w 3489064"/>
              <a:gd name="connsiteY4" fmla="*/ 0 h 6386055"/>
              <a:gd name="connsiteX0" fmla="*/ 633984 w 3489064"/>
              <a:gd name="connsiteY0" fmla="*/ 0 h 6392151"/>
              <a:gd name="connsiteX1" fmla="*/ 3489064 w 3489064"/>
              <a:gd name="connsiteY1" fmla="*/ 6096 h 6392151"/>
              <a:gd name="connsiteX2" fmla="*/ 3489064 w 3489064"/>
              <a:gd name="connsiteY2" fmla="*/ 6392151 h 6392151"/>
              <a:gd name="connsiteX3" fmla="*/ 0 w 3489064"/>
              <a:gd name="connsiteY3" fmla="*/ 6392151 h 6392151"/>
              <a:gd name="connsiteX4" fmla="*/ 633984 w 3489064"/>
              <a:gd name="connsiteY4" fmla="*/ 0 h 6392151"/>
              <a:gd name="connsiteX0" fmla="*/ 530352 w 3385432"/>
              <a:gd name="connsiteY0" fmla="*/ 0 h 6392151"/>
              <a:gd name="connsiteX1" fmla="*/ 3385432 w 3385432"/>
              <a:gd name="connsiteY1" fmla="*/ 6096 h 6392151"/>
              <a:gd name="connsiteX2" fmla="*/ 3385432 w 3385432"/>
              <a:gd name="connsiteY2" fmla="*/ 6392151 h 6392151"/>
              <a:gd name="connsiteX3" fmla="*/ 0 w 3385432"/>
              <a:gd name="connsiteY3" fmla="*/ 6392151 h 6392151"/>
              <a:gd name="connsiteX4" fmla="*/ 530352 w 3385432"/>
              <a:gd name="connsiteY4" fmla="*/ 0 h 6392151"/>
              <a:gd name="connsiteX0" fmla="*/ 0 w 5949972"/>
              <a:gd name="connsiteY0" fmla="*/ 11489 h 6386055"/>
              <a:gd name="connsiteX1" fmla="*/ 5949972 w 5949972"/>
              <a:gd name="connsiteY1" fmla="*/ 0 h 6386055"/>
              <a:gd name="connsiteX2" fmla="*/ 5949972 w 5949972"/>
              <a:gd name="connsiteY2" fmla="*/ 6386055 h 6386055"/>
              <a:gd name="connsiteX3" fmla="*/ 2564540 w 5949972"/>
              <a:gd name="connsiteY3" fmla="*/ 6386055 h 6386055"/>
              <a:gd name="connsiteX4" fmla="*/ 0 w 5949972"/>
              <a:gd name="connsiteY4" fmla="*/ 11489 h 6386055"/>
              <a:gd name="connsiteX0" fmla="*/ 345714 w 6295686"/>
              <a:gd name="connsiteY0" fmla="*/ 11489 h 6394848"/>
              <a:gd name="connsiteX1" fmla="*/ 6295686 w 6295686"/>
              <a:gd name="connsiteY1" fmla="*/ 0 h 6394848"/>
              <a:gd name="connsiteX2" fmla="*/ 6295686 w 6295686"/>
              <a:gd name="connsiteY2" fmla="*/ 6386055 h 6394848"/>
              <a:gd name="connsiteX3" fmla="*/ 0 w 6295686"/>
              <a:gd name="connsiteY3" fmla="*/ 6394848 h 6394848"/>
              <a:gd name="connsiteX4" fmla="*/ 345714 w 6295686"/>
              <a:gd name="connsiteY4" fmla="*/ 11489 h 6394848"/>
              <a:gd name="connsiteX0" fmla="*/ 358414 w 6295686"/>
              <a:gd name="connsiteY0" fmla="*/ 0 h 6415109"/>
              <a:gd name="connsiteX1" fmla="*/ 6295686 w 6295686"/>
              <a:gd name="connsiteY1" fmla="*/ 20261 h 6415109"/>
              <a:gd name="connsiteX2" fmla="*/ 6295686 w 6295686"/>
              <a:gd name="connsiteY2" fmla="*/ 6406316 h 6415109"/>
              <a:gd name="connsiteX3" fmla="*/ 0 w 6295686"/>
              <a:gd name="connsiteY3" fmla="*/ 6415109 h 6415109"/>
              <a:gd name="connsiteX4" fmla="*/ 358414 w 6295686"/>
              <a:gd name="connsiteY4" fmla="*/ 0 h 6415109"/>
              <a:gd name="connsiteX0" fmla="*/ 371114 w 6295686"/>
              <a:gd name="connsiteY0" fmla="*/ 0 h 6396059"/>
              <a:gd name="connsiteX1" fmla="*/ 6295686 w 6295686"/>
              <a:gd name="connsiteY1" fmla="*/ 1211 h 6396059"/>
              <a:gd name="connsiteX2" fmla="*/ 6295686 w 6295686"/>
              <a:gd name="connsiteY2" fmla="*/ 6387266 h 6396059"/>
              <a:gd name="connsiteX3" fmla="*/ 0 w 6295686"/>
              <a:gd name="connsiteY3" fmla="*/ 6396059 h 6396059"/>
              <a:gd name="connsiteX4" fmla="*/ 371114 w 6295686"/>
              <a:gd name="connsiteY4" fmla="*/ 0 h 6396059"/>
              <a:gd name="connsiteX0" fmla="*/ 371114 w 6295686"/>
              <a:gd name="connsiteY0" fmla="*/ 0 h 6396059"/>
              <a:gd name="connsiteX1" fmla="*/ 6295686 w 6295686"/>
              <a:gd name="connsiteY1" fmla="*/ 1211 h 6396059"/>
              <a:gd name="connsiteX2" fmla="*/ 6295686 w 6295686"/>
              <a:gd name="connsiteY2" fmla="*/ 6387266 h 6396059"/>
              <a:gd name="connsiteX3" fmla="*/ 0 w 6295686"/>
              <a:gd name="connsiteY3" fmla="*/ 6396059 h 6396059"/>
              <a:gd name="connsiteX4" fmla="*/ 371114 w 6295686"/>
              <a:gd name="connsiteY4" fmla="*/ 0 h 6396059"/>
              <a:gd name="connsiteX0" fmla="*/ 371114 w 6295686"/>
              <a:gd name="connsiteY0" fmla="*/ 0 h 6396059"/>
              <a:gd name="connsiteX1" fmla="*/ 6295686 w 6295686"/>
              <a:gd name="connsiteY1" fmla="*/ 1211 h 6396059"/>
              <a:gd name="connsiteX2" fmla="*/ 6295686 w 6295686"/>
              <a:gd name="connsiteY2" fmla="*/ 6387266 h 6396059"/>
              <a:gd name="connsiteX3" fmla="*/ 0 w 6295686"/>
              <a:gd name="connsiteY3" fmla="*/ 6396059 h 6396059"/>
              <a:gd name="connsiteX4" fmla="*/ 371114 w 6295686"/>
              <a:gd name="connsiteY4" fmla="*/ 0 h 6396059"/>
              <a:gd name="connsiteX0" fmla="*/ 539065 w 6295686"/>
              <a:gd name="connsiteY0" fmla="*/ 233921 h 6394849"/>
              <a:gd name="connsiteX1" fmla="*/ 6295686 w 6295686"/>
              <a:gd name="connsiteY1" fmla="*/ 1 h 6394849"/>
              <a:gd name="connsiteX2" fmla="*/ 6295686 w 6295686"/>
              <a:gd name="connsiteY2" fmla="*/ 6386056 h 6394849"/>
              <a:gd name="connsiteX3" fmla="*/ 0 w 6295686"/>
              <a:gd name="connsiteY3" fmla="*/ 6394849 h 6394849"/>
              <a:gd name="connsiteX4" fmla="*/ 539065 w 6295686"/>
              <a:gd name="connsiteY4" fmla="*/ 233921 h 6394849"/>
              <a:gd name="connsiteX0" fmla="*/ 348720 w 6295686"/>
              <a:gd name="connsiteY0" fmla="*/ 0 h 6396059"/>
              <a:gd name="connsiteX1" fmla="*/ 6295686 w 6295686"/>
              <a:gd name="connsiteY1" fmla="*/ 1211 h 6396059"/>
              <a:gd name="connsiteX2" fmla="*/ 6295686 w 6295686"/>
              <a:gd name="connsiteY2" fmla="*/ 6387266 h 6396059"/>
              <a:gd name="connsiteX3" fmla="*/ 0 w 6295686"/>
              <a:gd name="connsiteY3" fmla="*/ 6396059 h 6396059"/>
              <a:gd name="connsiteX4" fmla="*/ 348720 w 6295686"/>
              <a:gd name="connsiteY4" fmla="*/ 0 h 6396059"/>
              <a:gd name="connsiteX0" fmla="*/ 382310 w 6295686"/>
              <a:gd name="connsiteY0" fmla="*/ 0 h 6396059"/>
              <a:gd name="connsiteX1" fmla="*/ 6295686 w 6295686"/>
              <a:gd name="connsiteY1" fmla="*/ 1211 h 6396059"/>
              <a:gd name="connsiteX2" fmla="*/ 6295686 w 6295686"/>
              <a:gd name="connsiteY2" fmla="*/ 6387266 h 6396059"/>
              <a:gd name="connsiteX3" fmla="*/ 0 w 6295686"/>
              <a:gd name="connsiteY3" fmla="*/ 6396059 h 6396059"/>
              <a:gd name="connsiteX4" fmla="*/ 382310 w 6295686"/>
              <a:gd name="connsiteY4" fmla="*/ 0 h 6396059"/>
              <a:gd name="connsiteX0" fmla="*/ 382310 w 6303151"/>
              <a:gd name="connsiteY0" fmla="*/ 9993 h 6406052"/>
              <a:gd name="connsiteX1" fmla="*/ 6303151 w 6303151"/>
              <a:gd name="connsiteY1" fmla="*/ 7 h 6406052"/>
              <a:gd name="connsiteX2" fmla="*/ 6295686 w 6303151"/>
              <a:gd name="connsiteY2" fmla="*/ 6397259 h 6406052"/>
              <a:gd name="connsiteX3" fmla="*/ 0 w 6303151"/>
              <a:gd name="connsiteY3" fmla="*/ 6406052 h 6406052"/>
              <a:gd name="connsiteX4" fmla="*/ 382310 w 6303151"/>
              <a:gd name="connsiteY4" fmla="*/ 9993 h 6406052"/>
              <a:gd name="connsiteX0" fmla="*/ 382310 w 6303151"/>
              <a:gd name="connsiteY0" fmla="*/ 2533 h 6406057"/>
              <a:gd name="connsiteX1" fmla="*/ 6303151 w 6303151"/>
              <a:gd name="connsiteY1" fmla="*/ 12 h 6406057"/>
              <a:gd name="connsiteX2" fmla="*/ 6295686 w 6303151"/>
              <a:gd name="connsiteY2" fmla="*/ 6397264 h 6406057"/>
              <a:gd name="connsiteX3" fmla="*/ 0 w 6303151"/>
              <a:gd name="connsiteY3" fmla="*/ 6406057 h 6406057"/>
              <a:gd name="connsiteX4" fmla="*/ 382310 w 6303151"/>
              <a:gd name="connsiteY4" fmla="*/ 2533 h 6406057"/>
              <a:gd name="connsiteX0" fmla="*/ 382310 w 6303151"/>
              <a:gd name="connsiteY0" fmla="*/ 2521 h 6406045"/>
              <a:gd name="connsiteX1" fmla="*/ 6303151 w 6303151"/>
              <a:gd name="connsiteY1" fmla="*/ 0 h 6406045"/>
              <a:gd name="connsiteX2" fmla="*/ 6295686 w 6303151"/>
              <a:gd name="connsiteY2" fmla="*/ 6397252 h 6406045"/>
              <a:gd name="connsiteX3" fmla="*/ 0 w 6303151"/>
              <a:gd name="connsiteY3" fmla="*/ 6406045 h 6406045"/>
              <a:gd name="connsiteX4" fmla="*/ 382310 w 6303151"/>
              <a:gd name="connsiteY4" fmla="*/ 2521 h 6406045"/>
              <a:gd name="connsiteX0" fmla="*/ 382310 w 6303151"/>
              <a:gd name="connsiteY0" fmla="*/ 9807 h 6406045"/>
              <a:gd name="connsiteX1" fmla="*/ 6303151 w 6303151"/>
              <a:gd name="connsiteY1" fmla="*/ 0 h 6406045"/>
              <a:gd name="connsiteX2" fmla="*/ 6295686 w 6303151"/>
              <a:gd name="connsiteY2" fmla="*/ 6397252 h 6406045"/>
              <a:gd name="connsiteX3" fmla="*/ 0 w 6303151"/>
              <a:gd name="connsiteY3" fmla="*/ 6406045 h 6406045"/>
              <a:gd name="connsiteX4" fmla="*/ 382310 w 6303151"/>
              <a:gd name="connsiteY4" fmla="*/ 9807 h 6406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03151" h="6406045">
                <a:moveTo>
                  <a:pt x="382310" y="9807"/>
                </a:moveTo>
                <a:lnTo>
                  <a:pt x="6303151" y="0"/>
                </a:lnTo>
                <a:cubicBezTo>
                  <a:pt x="6300663" y="2132417"/>
                  <a:pt x="6298174" y="4264835"/>
                  <a:pt x="6295686" y="6397252"/>
                </a:cubicBezTo>
                <a:lnTo>
                  <a:pt x="0" y="6406045"/>
                </a:lnTo>
                <a:cubicBezTo>
                  <a:pt x="123705" y="4274025"/>
                  <a:pt x="372905" y="281277"/>
                  <a:pt x="382310" y="9807"/>
                </a:cubicBezTo>
                <a:close/>
              </a:path>
            </a:pathLst>
          </a:custGeom>
          <a:effectLst>
            <a:innerShdw blurRad="254000" dist="114300" dir="10200000">
              <a:prstClr val="black">
                <a:alpha val="20000"/>
              </a:prstClr>
            </a:innerShdw>
          </a:effectLst>
        </p:spPr>
        <p:txBody>
          <a:bodyPr anchor="ctr"/>
          <a:lstStyle>
            <a:lvl1pPr marL="0" indent="0" algn="ctr">
              <a:buNone/>
              <a:defRPr sz="1600" b="1"/>
            </a:lvl1pPr>
          </a:lstStyle>
          <a:p>
            <a:r>
              <a:rPr lang="fr-FR"/>
              <a:t>Image</a:t>
            </a:r>
            <a:br>
              <a:rPr lang="fr-FR"/>
            </a:br>
            <a:r>
              <a:rPr lang="fr-FR"/>
              <a:t>à disposer</a:t>
            </a:r>
            <a:br>
              <a:rPr lang="fr-FR"/>
            </a:br>
            <a:r>
              <a:rPr lang="fr-FR"/>
              <a:t>en arrière-plan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40455FB-06D9-D7AD-B7B0-1CE81264EFFE}"/>
              </a:ext>
            </a:extLst>
          </p:cNvPr>
          <p:cNvSpPr/>
          <p:nvPr userDrawn="1"/>
        </p:nvSpPr>
        <p:spPr>
          <a:xfrm>
            <a:off x="0" y="0"/>
            <a:ext cx="12192000" cy="471948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space réservé du texte 12">
            <a:extLst>
              <a:ext uri="{FF2B5EF4-FFF2-40B4-BE49-F238E27FC236}">
                <a16:creationId xmlns:a16="http://schemas.microsoft.com/office/drawing/2014/main" id="{F974FB33-EEE5-A224-2F4B-F48A7A61494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11372" y="628071"/>
            <a:ext cx="5492493" cy="2809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1">
                <a:solidFill>
                  <a:schemeClr val="accent1"/>
                </a:solidFill>
                <a:latin typeface="+mj-lt"/>
              </a:defRPr>
            </a:lvl1pPr>
            <a:lvl2pPr marL="457200" indent="0">
              <a:buNone/>
              <a:defRPr sz="1400" b="1">
                <a:latin typeface="+mj-lt"/>
              </a:defRPr>
            </a:lvl2pPr>
            <a:lvl3pPr marL="914400" indent="0">
              <a:buNone/>
              <a:defRPr sz="1200" b="1">
                <a:latin typeface="+mj-lt"/>
              </a:defRPr>
            </a:lvl3pPr>
            <a:lvl4pPr marL="1371600" indent="0">
              <a:buNone/>
              <a:defRPr sz="1100" b="1">
                <a:latin typeface="+mj-lt"/>
              </a:defRPr>
            </a:lvl4pPr>
            <a:lvl5pPr marL="1828800" indent="0">
              <a:buNone/>
              <a:defRPr sz="1100" b="1">
                <a:latin typeface="+mj-lt"/>
              </a:defRPr>
            </a:lvl5pPr>
          </a:lstStyle>
          <a:p>
            <a:pPr lvl="0"/>
            <a:r>
              <a:rPr lang="fr-FR"/>
              <a:t>SOUS-TITRE</a:t>
            </a:r>
          </a:p>
        </p:txBody>
      </p:sp>
      <p:sp>
        <p:nvSpPr>
          <p:cNvPr id="8" name="Espace réservé du texte 3">
            <a:extLst>
              <a:ext uri="{FF2B5EF4-FFF2-40B4-BE49-F238E27FC236}">
                <a16:creationId xmlns:a16="http://schemas.microsoft.com/office/drawing/2014/main" id="{9DB5C596-9E30-DC13-8978-18AB2212032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11372" y="1065119"/>
            <a:ext cx="5493078" cy="543190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>
              <a:defRPr sz="105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rtl="0"/>
            <a:r>
              <a:rPr lang="fr-FR"/>
              <a:t>Cliquez sur ce bloc de texte pour écrire le vôtre. Pensez à respecter la taille de la police de titre (16pt) et de texte (14pt) déjà appliquée sur ce bloc de texte.</a:t>
            </a:r>
            <a:br>
              <a:rPr lang="fr-FR"/>
            </a:br>
            <a:r>
              <a:rPr lang="fr-FR"/>
              <a:t>Les couleurs du thème sont déjà appliquées et ne mettez jamais d’ombre sur vos textes ou vos icônes. Ne soulignez pas vos titres, mettez-les en gras. </a:t>
            </a:r>
            <a:br>
              <a:rPr lang="fr-FR"/>
            </a:br>
            <a:r>
              <a:rPr lang="fr-FR"/>
              <a:t>Vous pouvez ajouter des puces rondes classiques et changer leur niveau de lecture en appuyant sur la touche [tab].</a:t>
            </a:r>
          </a:p>
        </p:txBody>
      </p:sp>
      <p:sp>
        <p:nvSpPr>
          <p:cNvPr id="7" name="Espace réservé du texte 5">
            <a:extLst>
              <a:ext uri="{FF2B5EF4-FFF2-40B4-BE49-F238E27FC236}">
                <a16:creationId xmlns:a16="http://schemas.microsoft.com/office/drawing/2014/main" id="{B25E6A5C-5C7D-2278-B214-8BC798AD091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484890" y="105261"/>
            <a:ext cx="9495739" cy="280035"/>
          </a:xfrm>
          <a:prstGeom prst="rect">
            <a:avLst/>
          </a:prstGeom>
          <a:ln>
            <a:noFill/>
          </a:ln>
        </p:spPr>
        <p:txBody>
          <a:bodyPr anchor="ctr"/>
          <a:lstStyle>
            <a:lvl1pPr marL="0" indent="0" algn="r">
              <a:buNone/>
              <a:defRPr sz="16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fr-FR"/>
              <a:t>TITRE</a:t>
            </a: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C6419DE9-C7B7-DD9A-D8D5-34B599180407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1EE198E6-4742-5998-CC2A-60EFE0F3B2D3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E6E96F3B-AEAC-49D6-8DE8-EB231740FEAC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10" name="Graphique 9">
            <a:extLst>
              <a:ext uri="{FF2B5EF4-FFF2-40B4-BE49-F238E27FC236}">
                <a16:creationId xmlns:a16="http://schemas.microsoft.com/office/drawing/2014/main" id="{51971AF8-6DD5-153B-E633-F800D408D4D7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6480" y="-1500"/>
            <a:ext cx="1498319" cy="473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660796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64E167E-19C0-3406-920C-76FDEA3DAA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BF0E1D5E-FF2B-9CD9-4875-DCBF3FE904D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F2A0B89-16CB-6000-F106-113FD6028C0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E96F3B-AEAC-49D6-8DE8-EB231740FEAC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6806471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7941E44-9170-7AF9-FF73-919C65DF26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01305A52-79E8-DC6B-FDA1-D7848D5103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BA3FF8C-5327-394F-12A3-C75AF5017A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C3DE-DBA1-4FB0-99A1-33B4DF43BCBB}" type="datetimeFigureOut">
              <a:rPr lang="fr-FR" smtClean="0"/>
              <a:t>29/06/2026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F78860B-9DF9-5E7E-6209-91232B6156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89D5743-1E0F-2EFA-8FE5-D8A578BE16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CC6AB-606D-4F5A-B2CC-AB47E126A4D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1462018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6B358-4DC1-9D62-DA5F-BE50D4775B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F153DA0-209C-EC5B-8ECB-CF16E55FE5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71A7309-6A3F-8D29-3FBB-0EB6C1CD45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C3DE-DBA1-4FB0-99A1-33B4DF43BCBB}" type="datetimeFigureOut">
              <a:rPr lang="fr-FR" smtClean="0"/>
              <a:t>29/06/2026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CFAB822-03EF-95EB-48C2-CFE483A40C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E5AE432-D833-B61B-7773-04ECBF9CEA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CC6AB-606D-4F5A-B2CC-AB47E126A4D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21931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3FFFBA9-73F0-89C3-4304-70339D343F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3309069-ED76-691F-F19E-BE3ACB52A5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4FC46C3-DB88-A005-BAE9-89F0C3BDD5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C3DE-DBA1-4FB0-99A1-33B4DF43BCBB}" type="datetimeFigureOut">
              <a:rPr lang="fr-FR" smtClean="0"/>
              <a:t>29/06/2026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043D39C-64E9-17C1-7A3B-0447F740A9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DCA7DCD-2478-4058-AA55-6E90DD37D6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CC6AB-606D-4F5A-B2CC-AB47E126A4D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202185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330DCBF-EE84-AFE8-5ED4-48F4FE5BD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BC2CFF3-DDAE-395B-7D43-74A57B37C4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EB9755B-3F1B-80A2-C02A-D2618697400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A2AB226C-AF10-341E-DAF5-7E2C01ABC5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C3DE-DBA1-4FB0-99A1-33B4DF43BCBB}" type="datetimeFigureOut">
              <a:rPr lang="fr-FR" smtClean="0"/>
              <a:t>29/06/2026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E130440-20B5-BB02-B373-89EFE5ED0F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D141EED8-84FA-E92D-DD6B-EAF5A3010F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CC6AB-606D-4F5A-B2CC-AB47E126A4D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0577221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EB68EE9-B683-B73C-7FE3-99F31E63A9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8CBC4F5-196E-773C-BEEC-F85DD140A6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301E0417-9763-DE8B-5855-25C6A5F297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DEC19DE3-5B33-16ED-D7D6-239EEA3397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DA1A6A8D-C89B-E24A-9AD4-6DC095AFD51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CEDDB0AE-EA85-CD6C-C57F-0D6EC6BD93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C3DE-DBA1-4FB0-99A1-33B4DF43BCBB}" type="datetimeFigureOut">
              <a:rPr lang="fr-FR" smtClean="0"/>
              <a:t>29/06/2026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D148D3DB-8AC3-5C2F-6F73-1172CE1078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A989C1CF-797E-B3C2-72B9-C3C1413954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CC6AB-606D-4F5A-B2CC-AB47E126A4D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6106681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9BC6BD2-6AE0-3E6F-8A4C-D4BB915303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6867FD45-EF63-AB28-F9E8-8B90D177B4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C3DE-DBA1-4FB0-99A1-33B4DF43BCBB}" type="datetimeFigureOut">
              <a:rPr lang="fr-FR" smtClean="0"/>
              <a:t>29/06/2026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0746CB4-903C-2EB7-10B6-BDD23763B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F50821E-B309-3E89-6671-6FA8F567F4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CC6AB-606D-4F5A-B2CC-AB47E126A4D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579789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calaire 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Une image contenant noir et blanc, bâtiment, fenêtre, appartement&#10;&#10;Le contenu généré par l’IA peut être incorrect.">
            <a:extLst>
              <a:ext uri="{FF2B5EF4-FFF2-40B4-BE49-F238E27FC236}">
                <a16:creationId xmlns:a16="http://schemas.microsoft.com/office/drawing/2014/main" id="{128EC1CA-E19F-003C-6D99-94EBD3422C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2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Graphique 4">
            <a:extLst>
              <a:ext uri="{FF2B5EF4-FFF2-40B4-BE49-F238E27FC236}">
                <a16:creationId xmlns:a16="http://schemas.microsoft.com/office/drawing/2014/main" id="{67FE4FA7-5BA0-096E-0063-E00F31CE04A3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8645857" cy="6858000"/>
          </a:xfrm>
          <a:prstGeom prst="rect">
            <a:avLst/>
          </a:prstGeom>
        </p:spPr>
      </p:pic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EE448933-6327-2415-995C-D8E7867796B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46376" y="699248"/>
            <a:ext cx="3867150" cy="14766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3800" b="1">
                <a:solidFill>
                  <a:schemeClr val="accent1">
                    <a:lumMod val="7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fr-FR" dirty="0"/>
              <a:t>00</a:t>
            </a:r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317A62AB-3ED7-30AC-F337-06FC410DCC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4936" y="1271310"/>
            <a:ext cx="6024333" cy="913013"/>
          </a:xfrm>
          <a:prstGeom prst="rect">
            <a:avLst/>
          </a:prstGeom>
        </p:spPr>
        <p:txBody>
          <a:bodyPr anchor="b"/>
          <a:lstStyle>
            <a:lvl1pPr>
              <a:defRPr sz="36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fr-FR" dirty="0"/>
              <a:t>Titre</a:t>
            </a:r>
            <a:br>
              <a:rPr lang="fr-FR" dirty="0"/>
            </a:br>
            <a:r>
              <a:rPr lang="fr-FR" dirty="0"/>
              <a:t>sur 2 ou 3 lignes</a:t>
            </a:r>
          </a:p>
        </p:txBody>
      </p:sp>
    </p:spTree>
    <p:extLst>
      <p:ext uri="{BB962C8B-B14F-4D97-AF65-F5344CB8AC3E}">
        <p14:creationId xmlns:p14="http://schemas.microsoft.com/office/powerpoint/2010/main" val="37911415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8F9F6425-5AFF-98D3-AEA3-1A3BF4E2CD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C3DE-DBA1-4FB0-99A1-33B4DF43BCBB}" type="datetimeFigureOut">
              <a:rPr lang="fr-FR" smtClean="0"/>
              <a:t>29/06/2026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CF3A99CD-B5E8-5507-1E91-64063546C4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59F0DCA7-93DC-395D-2648-FA38482EB3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CC6AB-606D-4F5A-B2CC-AB47E126A4D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9699521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474BBB7-9850-DCFE-D3D4-6B501B6A18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F3BDFBA-D339-1C03-D7B3-30ACD29F52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C507FAEF-2A90-2178-A740-2FD8E4C358D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124D7AE-BF48-699D-FE23-9F5E7DD245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C3DE-DBA1-4FB0-99A1-33B4DF43BCBB}" type="datetimeFigureOut">
              <a:rPr lang="fr-FR" smtClean="0"/>
              <a:t>29/06/2026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82B178B-AC10-9258-2093-462CE41426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786105DE-79C2-CAE7-703E-78A0895729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CC6AB-606D-4F5A-B2CC-AB47E126A4D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400542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1750B7D-48B4-8A14-3A65-544E601E2F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91C55DAF-C341-AE8C-8568-59939FFFFA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717725B5-9916-0EE3-C1F6-40DA6F7A281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C40561EB-DE04-0EB0-F691-005B938984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C3DE-DBA1-4FB0-99A1-33B4DF43BCBB}" type="datetimeFigureOut">
              <a:rPr lang="fr-FR" smtClean="0"/>
              <a:t>29/06/2026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C1738199-EBAF-59F5-ADE1-8EE1F25DF0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D27997DE-F6AF-C0A2-9E34-D5F41FE7BF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CC6AB-606D-4F5A-B2CC-AB47E126A4D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8446988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D5796D0-333B-BBAB-F9FD-F99728F27A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56ED283C-7065-B71C-3444-E93319EF5C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881BB39-5A7C-FE6D-51CA-E70AD69ABC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C3DE-DBA1-4FB0-99A1-33B4DF43BCBB}" type="datetimeFigureOut">
              <a:rPr lang="fr-FR" smtClean="0"/>
              <a:t>29/06/2026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15F6B5C-40D2-D33D-D0DA-E9BEB6FA5C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A7394E5-DDA6-658C-6E84-7611FF9705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CC6AB-606D-4F5A-B2CC-AB47E126A4D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4189247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FF16F0F7-DB79-6589-3D8A-82A239733F2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F9C1C18D-48B3-DA0F-96CC-924E867012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3DD01B0-FBA3-6665-0D02-1BF620D487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C3DE-DBA1-4FB0-99A1-33B4DF43BCBB}" type="datetimeFigureOut">
              <a:rPr lang="fr-FR" smtClean="0"/>
              <a:t>29/06/2026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6B41485-D6AF-CC47-29BD-5CBFAB12E0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02C6DC0-4844-89DC-C8CA-45B11FE350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CC6AB-606D-4F5A-B2CC-AB47E126A4D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487740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calaire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noir et blanc, bâtiment, fenêtre, appartement&#10;&#10;Le contenu généré par l’IA peut être incorrect.">
            <a:extLst>
              <a:ext uri="{FF2B5EF4-FFF2-40B4-BE49-F238E27FC236}">
                <a16:creationId xmlns:a16="http://schemas.microsoft.com/office/drawing/2014/main" id="{346C44E5-A6C8-7B17-66BA-2910C334AF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2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Graphique 1">
            <a:extLst>
              <a:ext uri="{FF2B5EF4-FFF2-40B4-BE49-F238E27FC236}">
                <a16:creationId xmlns:a16="http://schemas.microsoft.com/office/drawing/2014/main" id="{560C033B-8D34-D3B9-6C40-0235BEBC0657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4015946" y="0"/>
            <a:ext cx="8176054" cy="6858000"/>
          </a:xfrm>
          <a:prstGeom prst="rect">
            <a:avLst/>
          </a:prstGeom>
        </p:spPr>
      </p:pic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EE448933-6327-2415-995C-D8E7867796B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624834" y="828068"/>
            <a:ext cx="3867150" cy="1476632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13800" b="1">
                <a:solidFill>
                  <a:schemeClr val="accent1">
                    <a:lumMod val="7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317A62AB-3ED7-30AC-F337-06FC410DCC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74466" y="1395394"/>
            <a:ext cx="4928464" cy="922124"/>
          </a:xfrm>
          <a:prstGeom prst="rect">
            <a:avLst/>
          </a:prstGeom>
        </p:spPr>
        <p:txBody>
          <a:bodyPr anchor="b"/>
          <a:lstStyle>
            <a:lvl1pPr algn="r">
              <a:defRPr sz="36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fr-FR" dirty="0"/>
              <a:t>Titre</a:t>
            </a:r>
            <a:br>
              <a:rPr lang="fr-FR" dirty="0"/>
            </a:br>
            <a:r>
              <a:rPr lang="fr-FR" dirty="0"/>
              <a:t>sur 2 ou 3 lignes</a:t>
            </a:r>
          </a:p>
        </p:txBody>
      </p:sp>
    </p:spTree>
    <p:extLst>
      <p:ext uri="{BB962C8B-B14F-4D97-AF65-F5344CB8AC3E}">
        <p14:creationId xmlns:p14="http://schemas.microsoft.com/office/powerpoint/2010/main" val="40930312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40455FB-06D9-D7AD-B7B0-1CE81264EFFE}"/>
              </a:ext>
            </a:extLst>
          </p:cNvPr>
          <p:cNvSpPr/>
          <p:nvPr userDrawn="1"/>
        </p:nvSpPr>
        <p:spPr>
          <a:xfrm>
            <a:off x="0" y="0"/>
            <a:ext cx="12192000" cy="47194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A50E98E4-4044-3563-EFD6-7A7D4C4D4F6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484890" y="105261"/>
            <a:ext cx="9495739" cy="280035"/>
          </a:xfrm>
          <a:prstGeom prst="rect">
            <a:avLst/>
          </a:prstGeom>
          <a:ln>
            <a:noFill/>
          </a:ln>
        </p:spPr>
        <p:txBody>
          <a:bodyPr anchor="ctr"/>
          <a:lstStyle>
            <a:lvl1pPr marL="0" indent="0" algn="r">
              <a:buNone/>
              <a:defRPr sz="16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fr-FR"/>
              <a:t>TITRE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598EAB2-72DA-E84F-9035-A45BDBDB1AE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11371" y="1065118"/>
            <a:ext cx="11769258" cy="54149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>
              <a:defRPr sz="105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rtl="0"/>
            <a:r>
              <a:rPr lang="fr-FR"/>
              <a:t>Cliquez sur ce bloc de texte pour écrire le vôtre. Pensez à respecter la taille de la police de titre (16pt) et de texte (14pt) déjà appliquée sur ce bloc de texte.</a:t>
            </a:r>
            <a:br>
              <a:rPr lang="fr-FR"/>
            </a:br>
            <a:r>
              <a:rPr lang="fr-FR"/>
              <a:t>Les couleurs du thème sont déjà appliquées et ne mettez jamais d’ombre sur vos textes ou vos icônes. Ne soulignez pas vos titres, mettez-les en gras. </a:t>
            </a:r>
            <a:br>
              <a:rPr lang="fr-FR"/>
            </a:br>
            <a:r>
              <a:rPr lang="fr-FR"/>
              <a:t>Vous pouvez ajouter des puces rondes classiques et changer leur niveau de lecture en appuyant sur la touche [tab].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C0B0DCB-2FF4-B7B1-712B-B80E61D27114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A8FF905-8D66-2D64-FC10-1258175AADE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6E96F3B-AEAC-49D6-8DE8-EB231740FEAC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2" name="Espace réservé du texte 12">
            <a:extLst>
              <a:ext uri="{FF2B5EF4-FFF2-40B4-BE49-F238E27FC236}">
                <a16:creationId xmlns:a16="http://schemas.microsoft.com/office/drawing/2014/main" id="{BC1A606F-C5AE-0CB5-8090-35CE7861522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11371" y="628071"/>
            <a:ext cx="11768664" cy="2809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1">
                <a:solidFill>
                  <a:schemeClr val="accent1">
                    <a:lumMod val="75000"/>
                  </a:schemeClr>
                </a:solidFill>
                <a:latin typeface="+mj-lt"/>
              </a:defRPr>
            </a:lvl1pPr>
            <a:lvl2pPr marL="457200" indent="0">
              <a:buNone/>
              <a:defRPr sz="1400" b="1">
                <a:latin typeface="+mj-lt"/>
              </a:defRPr>
            </a:lvl2pPr>
            <a:lvl3pPr marL="914400" indent="0">
              <a:buNone/>
              <a:defRPr sz="1200" b="1">
                <a:latin typeface="+mj-lt"/>
              </a:defRPr>
            </a:lvl3pPr>
            <a:lvl4pPr marL="1371600" indent="0">
              <a:buNone/>
              <a:defRPr sz="1100" b="1">
                <a:latin typeface="+mj-lt"/>
              </a:defRPr>
            </a:lvl4pPr>
            <a:lvl5pPr marL="1828800" indent="0">
              <a:buNone/>
              <a:defRPr sz="1100" b="1">
                <a:latin typeface="+mj-lt"/>
              </a:defRPr>
            </a:lvl5pPr>
          </a:lstStyle>
          <a:p>
            <a:pPr lvl="0"/>
            <a:r>
              <a:rPr lang="fr-FR"/>
              <a:t>SOUS-TITRE</a:t>
            </a:r>
          </a:p>
        </p:txBody>
      </p:sp>
      <p:pic>
        <p:nvPicPr>
          <p:cNvPr id="8" name="Graphique 7">
            <a:extLst>
              <a:ext uri="{FF2B5EF4-FFF2-40B4-BE49-F238E27FC236}">
                <a16:creationId xmlns:a16="http://schemas.microsoft.com/office/drawing/2014/main" id="{4C2181FA-9055-2A7E-0A4E-DC39D60BCC04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6480" y="-1500"/>
            <a:ext cx="1498319" cy="473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21303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40455FB-06D9-D7AD-B7B0-1CE81264EFFE}"/>
              </a:ext>
            </a:extLst>
          </p:cNvPr>
          <p:cNvSpPr/>
          <p:nvPr userDrawn="1"/>
        </p:nvSpPr>
        <p:spPr>
          <a:xfrm>
            <a:off x="0" y="0"/>
            <a:ext cx="12192000" cy="47194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space réservé du contenu 14">
            <a:extLst>
              <a:ext uri="{FF2B5EF4-FFF2-40B4-BE49-F238E27FC236}">
                <a16:creationId xmlns:a16="http://schemas.microsoft.com/office/drawing/2014/main" id="{270D4314-09B1-CDFB-2E78-36082DC3A37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211963" y="2389031"/>
            <a:ext cx="11768665" cy="407882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200" i="1"/>
            </a:lvl1pPr>
          </a:lstStyle>
          <a:p>
            <a:pPr lvl="0"/>
            <a:r>
              <a:rPr lang="fr-FR"/>
              <a:t>Insérer un visuel ou un contenu ici</a:t>
            </a:r>
          </a:p>
        </p:txBody>
      </p:sp>
      <p:sp>
        <p:nvSpPr>
          <p:cNvPr id="7" name="Espace réservé du texte 12">
            <a:extLst>
              <a:ext uri="{FF2B5EF4-FFF2-40B4-BE49-F238E27FC236}">
                <a16:creationId xmlns:a16="http://schemas.microsoft.com/office/drawing/2014/main" id="{39801D45-FE64-A163-57BC-8C08ABB93C1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11371" y="628071"/>
            <a:ext cx="11768664" cy="2809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1">
                <a:solidFill>
                  <a:schemeClr val="accent1">
                    <a:lumMod val="75000"/>
                  </a:schemeClr>
                </a:solidFill>
                <a:latin typeface="+mj-lt"/>
              </a:defRPr>
            </a:lvl1pPr>
            <a:lvl2pPr marL="457200" indent="0">
              <a:buNone/>
              <a:defRPr sz="1400" b="1">
                <a:latin typeface="+mj-lt"/>
              </a:defRPr>
            </a:lvl2pPr>
            <a:lvl3pPr marL="914400" indent="0">
              <a:buNone/>
              <a:defRPr sz="1200" b="1">
                <a:latin typeface="+mj-lt"/>
              </a:defRPr>
            </a:lvl3pPr>
            <a:lvl4pPr marL="1371600" indent="0">
              <a:buNone/>
              <a:defRPr sz="1100" b="1">
                <a:latin typeface="+mj-lt"/>
              </a:defRPr>
            </a:lvl4pPr>
            <a:lvl5pPr marL="1828800" indent="0">
              <a:buNone/>
              <a:defRPr sz="1100" b="1">
                <a:latin typeface="+mj-lt"/>
              </a:defRPr>
            </a:lvl5pPr>
          </a:lstStyle>
          <a:p>
            <a:pPr lvl="0"/>
            <a:r>
              <a:rPr lang="fr-FR"/>
              <a:t>SOUS-TITRE</a:t>
            </a:r>
          </a:p>
        </p:txBody>
      </p:sp>
      <p:sp>
        <p:nvSpPr>
          <p:cNvPr id="10" name="Espace réservé du texte 3">
            <a:extLst>
              <a:ext uri="{FF2B5EF4-FFF2-40B4-BE49-F238E27FC236}">
                <a16:creationId xmlns:a16="http://schemas.microsoft.com/office/drawing/2014/main" id="{07533044-6243-8C26-6F00-B21204FCD19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11370" y="1065119"/>
            <a:ext cx="11768665" cy="115913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>
              <a:defRPr sz="105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rtl="0"/>
            <a:r>
              <a:rPr lang="fr-FR"/>
              <a:t>Cliquez sur ce bloc de texte pour écrire le vôtre. Pensez à respecter la taille de la police de titre (16pt) et de texte (14pt) déjà appliquée sur ce bloc de texte.</a:t>
            </a:r>
            <a:br>
              <a:rPr lang="fr-FR"/>
            </a:br>
            <a:r>
              <a:rPr lang="fr-FR"/>
              <a:t>Les couleurs du thème sont déjà appliquées et ne mettez jamais d’ombre sur vos textes ou vos icônes. Ne soulignez pas vos titres, mettez-les en gras. </a:t>
            </a:r>
            <a:br>
              <a:rPr lang="fr-FR"/>
            </a:br>
            <a:r>
              <a:rPr lang="fr-FR"/>
              <a:t>Vous pouvez ajouter des puces rondes classiques et changer leur niveau de lecture en appuyant sur la touche [tab].</a:t>
            </a:r>
          </a:p>
        </p:txBody>
      </p:sp>
      <p:sp>
        <p:nvSpPr>
          <p:cNvPr id="4" name="Espace réservé du texte 5">
            <a:extLst>
              <a:ext uri="{FF2B5EF4-FFF2-40B4-BE49-F238E27FC236}">
                <a16:creationId xmlns:a16="http://schemas.microsoft.com/office/drawing/2014/main" id="{F802BD22-2376-EA7B-06D8-450DDF690BA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484890" y="105261"/>
            <a:ext cx="9495739" cy="280035"/>
          </a:xfrm>
          <a:prstGeom prst="rect">
            <a:avLst/>
          </a:prstGeom>
          <a:ln>
            <a:noFill/>
          </a:ln>
        </p:spPr>
        <p:txBody>
          <a:bodyPr anchor="ctr"/>
          <a:lstStyle>
            <a:lvl1pPr marL="0" indent="0" algn="r">
              <a:buNone/>
              <a:defRPr sz="16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fr-FR"/>
              <a:t>TITRE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7914B2E-8BCE-CAE6-E3F4-F1B45EC7FB9A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B802F4E-D263-B2D8-69EB-E903222210FB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6E96F3B-AEAC-49D6-8DE8-EB231740FEAC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8" name="Graphique 7">
            <a:extLst>
              <a:ext uri="{FF2B5EF4-FFF2-40B4-BE49-F238E27FC236}">
                <a16:creationId xmlns:a16="http://schemas.microsoft.com/office/drawing/2014/main" id="{B90722D3-E637-86A5-2482-77B192E8099D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6480" y="-1500"/>
            <a:ext cx="1498319" cy="473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80976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Photo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pour une image  8">
            <a:extLst>
              <a:ext uri="{FF2B5EF4-FFF2-40B4-BE49-F238E27FC236}">
                <a16:creationId xmlns:a16="http://schemas.microsoft.com/office/drawing/2014/main" id="{4BB97980-8142-FFAF-F57E-46F6D6872245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806568" y="465848"/>
            <a:ext cx="3385432" cy="6392151"/>
          </a:xfrm>
          <a:custGeom>
            <a:avLst/>
            <a:gdLst>
              <a:gd name="connsiteX0" fmla="*/ 0 w 3489064"/>
              <a:gd name="connsiteY0" fmla="*/ 0 h 6386055"/>
              <a:gd name="connsiteX1" fmla="*/ 3489064 w 3489064"/>
              <a:gd name="connsiteY1" fmla="*/ 0 h 6386055"/>
              <a:gd name="connsiteX2" fmla="*/ 3489064 w 3489064"/>
              <a:gd name="connsiteY2" fmla="*/ 6386055 h 6386055"/>
              <a:gd name="connsiteX3" fmla="*/ 0 w 3489064"/>
              <a:gd name="connsiteY3" fmla="*/ 6386055 h 6386055"/>
              <a:gd name="connsiteX4" fmla="*/ 0 w 3489064"/>
              <a:gd name="connsiteY4" fmla="*/ 0 h 6386055"/>
              <a:gd name="connsiteX0" fmla="*/ 633984 w 3489064"/>
              <a:gd name="connsiteY0" fmla="*/ 0 h 6392151"/>
              <a:gd name="connsiteX1" fmla="*/ 3489064 w 3489064"/>
              <a:gd name="connsiteY1" fmla="*/ 6096 h 6392151"/>
              <a:gd name="connsiteX2" fmla="*/ 3489064 w 3489064"/>
              <a:gd name="connsiteY2" fmla="*/ 6392151 h 6392151"/>
              <a:gd name="connsiteX3" fmla="*/ 0 w 3489064"/>
              <a:gd name="connsiteY3" fmla="*/ 6392151 h 6392151"/>
              <a:gd name="connsiteX4" fmla="*/ 633984 w 3489064"/>
              <a:gd name="connsiteY4" fmla="*/ 0 h 6392151"/>
              <a:gd name="connsiteX0" fmla="*/ 530352 w 3385432"/>
              <a:gd name="connsiteY0" fmla="*/ 0 h 6392151"/>
              <a:gd name="connsiteX1" fmla="*/ 3385432 w 3385432"/>
              <a:gd name="connsiteY1" fmla="*/ 6096 h 6392151"/>
              <a:gd name="connsiteX2" fmla="*/ 3385432 w 3385432"/>
              <a:gd name="connsiteY2" fmla="*/ 6392151 h 6392151"/>
              <a:gd name="connsiteX3" fmla="*/ 0 w 3385432"/>
              <a:gd name="connsiteY3" fmla="*/ 6392151 h 6392151"/>
              <a:gd name="connsiteX4" fmla="*/ 530352 w 3385432"/>
              <a:gd name="connsiteY4" fmla="*/ 0 h 6392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85432" h="6392151">
                <a:moveTo>
                  <a:pt x="530352" y="0"/>
                </a:moveTo>
                <a:lnTo>
                  <a:pt x="3385432" y="6096"/>
                </a:lnTo>
                <a:lnTo>
                  <a:pt x="3385432" y="6392151"/>
                </a:lnTo>
                <a:lnTo>
                  <a:pt x="0" y="6392151"/>
                </a:lnTo>
                <a:lnTo>
                  <a:pt x="530352" y="0"/>
                </a:lnTo>
                <a:close/>
              </a:path>
            </a:pathLst>
          </a:custGeom>
          <a:effectLst>
            <a:innerShdw blurRad="254000" dist="114300" dir="10200000">
              <a:prstClr val="black">
                <a:alpha val="20000"/>
              </a:prstClr>
            </a:innerShdw>
          </a:effectLst>
        </p:spPr>
        <p:txBody>
          <a:bodyPr anchor="ctr"/>
          <a:lstStyle>
            <a:lvl1pPr marL="0" indent="0" algn="ctr">
              <a:buNone/>
              <a:defRPr sz="1600" b="1"/>
            </a:lvl1pPr>
          </a:lstStyle>
          <a:p>
            <a:r>
              <a:rPr lang="fr-FR"/>
              <a:t>Image</a:t>
            </a:r>
            <a:br>
              <a:rPr lang="fr-FR"/>
            </a:br>
            <a:r>
              <a:rPr lang="fr-FR"/>
              <a:t>à disposer</a:t>
            </a:r>
            <a:br>
              <a:rPr lang="fr-FR"/>
            </a:br>
            <a:r>
              <a:rPr lang="fr-FR"/>
              <a:t>en arrière-plan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40455FB-06D9-D7AD-B7B0-1CE81264EFFE}"/>
              </a:ext>
            </a:extLst>
          </p:cNvPr>
          <p:cNvSpPr/>
          <p:nvPr userDrawn="1"/>
        </p:nvSpPr>
        <p:spPr>
          <a:xfrm>
            <a:off x="0" y="0"/>
            <a:ext cx="12192000" cy="47194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space réservé du contenu 14">
            <a:extLst>
              <a:ext uri="{FF2B5EF4-FFF2-40B4-BE49-F238E27FC236}">
                <a16:creationId xmlns:a16="http://schemas.microsoft.com/office/drawing/2014/main" id="{270D4314-09B1-CDFB-2E78-36082DC3A37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212558" y="3585123"/>
            <a:ext cx="8279409" cy="288273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200" i="1"/>
            </a:lvl1pPr>
          </a:lstStyle>
          <a:p>
            <a:pPr lvl="0"/>
            <a:r>
              <a:rPr lang="fr-FR"/>
              <a:t>Insérer un visuel ou un contenu ici</a:t>
            </a:r>
          </a:p>
        </p:txBody>
      </p:sp>
      <p:sp>
        <p:nvSpPr>
          <p:cNvPr id="8" name="Espace réservé du texte 12">
            <a:extLst>
              <a:ext uri="{FF2B5EF4-FFF2-40B4-BE49-F238E27FC236}">
                <a16:creationId xmlns:a16="http://schemas.microsoft.com/office/drawing/2014/main" id="{11469A75-5D34-7F60-152C-A49DE8620B7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11372" y="628071"/>
            <a:ext cx="8594282" cy="2809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1">
                <a:solidFill>
                  <a:schemeClr val="accent1">
                    <a:lumMod val="75000"/>
                  </a:schemeClr>
                </a:solidFill>
                <a:latin typeface="+mj-lt"/>
              </a:defRPr>
            </a:lvl1pPr>
            <a:lvl2pPr marL="457200" indent="0">
              <a:buNone/>
              <a:defRPr sz="1400" b="1">
                <a:latin typeface="+mj-lt"/>
              </a:defRPr>
            </a:lvl2pPr>
            <a:lvl3pPr marL="914400" indent="0">
              <a:buNone/>
              <a:defRPr sz="1200" b="1">
                <a:latin typeface="+mj-lt"/>
              </a:defRPr>
            </a:lvl3pPr>
            <a:lvl4pPr marL="1371600" indent="0">
              <a:buNone/>
              <a:defRPr sz="1100" b="1">
                <a:latin typeface="+mj-lt"/>
              </a:defRPr>
            </a:lvl4pPr>
            <a:lvl5pPr marL="1828800" indent="0">
              <a:buNone/>
              <a:defRPr sz="1100" b="1">
                <a:latin typeface="+mj-lt"/>
              </a:defRPr>
            </a:lvl5pPr>
          </a:lstStyle>
          <a:p>
            <a:pPr lvl="0"/>
            <a:r>
              <a:rPr lang="fr-FR"/>
              <a:t>SOUS-TITRE</a:t>
            </a:r>
          </a:p>
        </p:txBody>
      </p:sp>
      <p:sp>
        <p:nvSpPr>
          <p:cNvPr id="10" name="Espace réservé du texte 3">
            <a:extLst>
              <a:ext uri="{FF2B5EF4-FFF2-40B4-BE49-F238E27FC236}">
                <a16:creationId xmlns:a16="http://schemas.microsoft.com/office/drawing/2014/main" id="{5465B9FB-20CD-539B-CCB7-248D53BAF50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11371" y="1065119"/>
            <a:ext cx="8595197" cy="236388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>
              <a:defRPr sz="105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rtl="0"/>
            <a:r>
              <a:rPr lang="fr-FR"/>
              <a:t>Cliquez sur ce bloc de texte pour écrire le vôtre. Pensez à respecter la taille de la police de titre (16pt) et de texte (14pt) déjà appliquée sur ce bloc de texte.</a:t>
            </a:r>
            <a:br>
              <a:rPr lang="fr-FR"/>
            </a:br>
            <a:r>
              <a:rPr lang="fr-FR"/>
              <a:t>Les couleurs du thème sont déjà appliquées et ne mettez jamais d’ombre sur vos textes ou vos icônes. Ne soulignez pas vos titres, mettez-les en gras. </a:t>
            </a:r>
            <a:br>
              <a:rPr lang="fr-FR"/>
            </a:br>
            <a:r>
              <a:rPr lang="fr-FR"/>
              <a:t>Vous pouvez ajouter des puces rondes classiques et changer leur niveau de lecture en appuyant sur la touche [tab].</a:t>
            </a:r>
          </a:p>
        </p:txBody>
      </p:sp>
      <p:sp>
        <p:nvSpPr>
          <p:cNvPr id="4" name="Espace réservé du texte 5">
            <a:extLst>
              <a:ext uri="{FF2B5EF4-FFF2-40B4-BE49-F238E27FC236}">
                <a16:creationId xmlns:a16="http://schemas.microsoft.com/office/drawing/2014/main" id="{E4258B73-258E-8F2D-7428-4F06D6EE274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484890" y="105261"/>
            <a:ext cx="9495739" cy="280035"/>
          </a:xfrm>
          <a:prstGeom prst="rect">
            <a:avLst/>
          </a:prstGeom>
          <a:ln>
            <a:noFill/>
          </a:ln>
        </p:spPr>
        <p:txBody>
          <a:bodyPr anchor="ctr"/>
          <a:lstStyle>
            <a:lvl1pPr marL="0" indent="0" algn="r">
              <a:buNone/>
              <a:defRPr sz="16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fr-FR"/>
              <a:t>TITRE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903C869-2A98-8018-8298-C74D9633B236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3B9AC97-D0AE-7A92-2683-8A6EF4403FF4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E6E96F3B-AEAC-49D6-8DE8-EB231740FEAC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7" name="Graphique 6">
            <a:extLst>
              <a:ext uri="{FF2B5EF4-FFF2-40B4-BE49-F238E27FC236}">
                <a16:creationId xmlns:a16="http://schemas.microsoft.com/office/drawing/2014/main" id="{39303279-E96B-A06E-2565-8135A4242E7A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6480" y="-1500"/>
            <a:ext cx="1498319" cy="473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427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/50 + Photo en b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que 6">
            <a:extLst>
              <a:ext uri="{FF2B5EF4-FFF2-40B4-BE49-F238E27FC236}">
                <a16:creationId xmlns:a16="http://schemas.microsoft.com/office/drawing/2014/main" id="{0B59AB70-BCD2-4A2C-5EE5-E40C6A3DA68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471944"/>
            <a:ext cx="6260592" cy="4192132"/>
          </a:xfrm>
          <a:prstGeom prst="rect">
            <a:avLst/>
          </a:prstGeom>
          <a:effectLst>
            <a:outerShdw blurRad="317500" dist="38100" algn="l" rotWithShape="0">
              <a:prstClr val="black">
                <a:alpha val="13000"/>
              </a:prstClr>
            </a:outerShdw>
          </a:effec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40455FB-06D9-D7AD-B7B0-1CE81264EFFE}"/>
              </a:ext>
            </a:extLst>
          </p:cNvPr>
          <p:cNvSpPr/>
          <p:nvPr userDrawn="1"/>
        </p:nvSpPr>
        <p:spPr>
          <a:xfrm>
            <a:off x="0" y="0"/>
            <a:ext cx="12192000" cy="47194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0D22328B-3169-A3D6-29EB-8104ACFE224C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0" y="4664075"/>
            <a:ext cx="12192000" cy="219392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i="1"/>
            </a:lvl1pPr>
          </a:lstStyle>
          <a:p>
            <a:r>
              <a:rPr lang="fr-FR"/>
              <a:t>Image</a:t>
            </a:r>
            <a:br>
              <a:rPr lang="fr-FR"/>
            </a:br>
            <a:r>
              <a:rPr lang="fr-FR"/>
              <a:t>à disposer</a:t>
            </a:r>
            <a:br>
              <a:rPr lang="fr-FR"/>
            </a:br>
            <a:r>
              <a:rPr lang="fr-FR"/>
              <a:t>en arrière-plan</a:t>
            </a:r>
          </a:p>
        </p:txBody>
      </p:sp>
      <p:sp>
        <p:nvSpPr>
          <p:cNvPr id="3" name="Espace réservé du texte 12">
            <a:extLst>
              <a:ext uri="{FF2B5EF4-FFF2-40B4-BE49-F238E27FC236}">
                <a16:creationId xmlns:a16="http://schemas.microsoft.com/office/drawing/2014/main" id="{B321DD7C-8134-B24B-6995-651D2A5D395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11372" y="628071"/>
            <a:ext cx="5492493" cy="2809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1">
                <a:solidFill>
                  <a:schemeClr val="accent1">
                    <a:lumMod val="75000"/>
                  </a:schemeClr>
                </a:solidFill>
                <a:latin typeface="+mj-lt"/>
              </a:defRPr>
            </a:lvl1pPr>
            <a:lvl2pPr marL="457200" indent="0">
              <a:buNone/>
              <a:defRPr sz="1400" b="1">
                <a:latin typeface="+mj-lt"/>
              </a:defRPr>
            </a:lvl2pPr>
            <a:lvl3pPr marL="914400" indent="0">
              <a:buNone/>
              <a:defRPr sz="1200" b="1">
                <a:latin typeface="+mj-lt"/>
              </a:defRPr>
            </a:lvl3pPr>
            <a:lvl4pPr marL="1371600" indent="0">
              <a:buNone/>
              <a:defRPr sz="1100" b="1">
                <a:latin typeface="+mj-lt"/>
              </a:defRPr>
            </a:lvl4pPr>
            <a:lvl5pPr marL="1828800" indent="0">
              <a:buNone/>
              <a:defRPr sz="1100" b="1">
                <a:latin typeface="+mj-lt"/>
              </a:defRPr>
            </a:lvl5pPr>
          </a:lstStyle>
          <a:p>
            <a:pPr lvl="0"/>
            <a:r>
              <a:rPr lang="fr-FR"/>
              <a:t>SOUS-TITRE</a:t>
            </a:r>
          </a:p>
        </p:txBody>
      </p:sp>
      <p:sp>
        <p:nvSpPr>
          <p:cNvPr id="5" name="Espace réservé du texte 3">
            <a:extLst>
              <a:ext uri="{FF2B5EF4-FFF2-40B4-BE49-F238E27FC236}">
                <a16:creationId xmlns:a16="http://schemas.microsoft.com/office/drawing/2014/main" id="{7590CE31-5BF9-4AC0-05FF-37F233829F7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11372" y="1065119"/>
            <a:ext cx="5493078" cy="332400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>
              <a:defRPr sz="105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rtl="0"/>
            <a:r>
              <a:rPr lang="fr-FR"/>
              <a:t>Cliquez sur ce bloc de texte pour écrire le vôtre. Pensez à respecter la taille de la police de titre (16pt) et de texte (14pt) déjà appliquée sur ce bloc de texte.</a:t>
            </a:r>
            <a:br>
              <a:rPr lang="fr-FR"/>
            </a:br>
            <a:r>
              <a:rPr lang="fr-FR"/>
              <a:t>Les couleurs du thème sont déjà appliquées et ne mettez jamais d’ombre sur vos textes ou vos icônes. Ne soulignez pas vos titres, mettez-les en gras. </a:t>
            </a:r>
            <a:br>
              <a:rPr lang="fr-FR"/>
            </a:br>
            <a:r>
              <a:rPr lang="fr-FR"/>
              <a:t>Vous pouvez ajouter des puces rondes classiques et changer leur niveau de lecture en appuyant sur la touche [tab].</a:t>
            </a:r>
          </a:p>
        </p:txBody>
      </p:sp>
      <p:sp>
        <p:nvSpPr>
          <p:cNvPr id="11" name="Espace réservé du texte 12">
            <a:extLst>
              <a:ext uri="{FF2B5EF4-FFF2-40B4-BE49-F238E27FC236}">
                <a16:creationId xmlns:a16="http://schemas.microsoft.com/office/drawing/2014/main" id="{F257D7BD-C2DE-9C51-616C-F8F6AB81CF0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471964" y="628071"/>
            <a:ext cx="5508077" cy="2809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1">
                <a:solidFill>
                  <a:schemeClr val="accent1">
                    <a:lumMod val="75000"/>
                  </a:schemeClr>
                </a:solidFill>
                <a:latin typeface="+mj-lt"/>
              </a:defRPr>
            </a:lvl1pPr>
            <a:lvl2pPr marL="457200" indent="0">
              <a:buNone/>
              <a:defRPr sz="1400" b="1">
                <a:latin typeface="+mj-lt"/>
              </a:defRPr>
            </a:lvl2pPr>
            <a:lvl3pPr marL="914400" indent="0">
              <a:buNone/>
              <a:defRPr sz="1200" b="1">
                <a:latin typeface="+mj-lt"/>
              </a:defRPr>
            </a:lvl3pPr>
            <a:lvl4pPr marL="1371600" indent="0">
              <a:buNone/>
              <a:defRPr sz="1100" b="1">
                <a:latin typeface="+mj-lt"/>
              </a:defRPr>
            </a:lvl4pPr>
            <a:lvl5pPr marL="1828800" indent="0">
              <a:buNone/>
              <a:defRPr sz="1100" b="1">
                <a:latin typeface="+mj-lt"/>
              </a:defRPr>
            </a:lvl5pPr>
          </a:lstStyle>
          <a:p>
            <a:pPr lvl="0"/>
            <a:r>
              <a:rPr lang="fr-FR"/>
              <a:t>SOUS-TITRE</a:t>
            </a:r>
          </a:p>
        </p:txBody>
      </p:sp>
      <p:sp>
        <p:nvSpPr>
          <p:cNvPr id="13" name="Espace réservé du texte 3">
            <a:extLst>
              <a:ext uri="{FF2B5EF4-FFF2-40B4-BE49-F238E27FC236}">
                <a16:creationId xmlns:a16="http://schemas.microsoft.com/office/drawing/2014/main" id="{0428E73A-4A20-AA95-8466-AEF60D81FD7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471964" y="1065119"/>
            <a:ext cx="5508664" cy="332400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>
              <a:defRPr sz="105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rtl="0"/>
            <a:r>
              <a:rPr lang="fr-FR"/>
              <a:t>Cliquez sur ce bloc de texte pour écrire le vôtre. Pensez à respecter la taille de la police de titre (16pt) et de texte (14pt) déjà appliquée sur ce bloc de texte.</a:t>
            </a:r>
            <a:br>
              <a:rPr lang="fr-FR"/>
            </a:br>
            <a:r>
              <a:rPr lang="fr-FR"/>
              <a:t>Les couleurs du thème sont déjà appliquées et ne mettez jamais d’ombre sur vos textes ou vos icônes. Ne soulignez pas vos titres, mettez-les en gras. </a:t>
            </a:r>
            <a:br>
              <a:rPr lang="fr-FR"/>
            </a:br>
            <a:r>
              <a:rPr lang="fr-FR"/>
              <a:t>Vous pouvez ajouter des puces rondes classiques et changer leur niveau de lecture en appuyant sur la touche [tab].</a:t>
            </a:r>
          </a:p>
        </p:txBody>
      </p:sp>
      <p:sp>
        <p:nvSpPr>
          <p:cNvPr id="9" name="Espace réservé du texte 5">
            <a:extLst>
              <a:ext uri="{FF2B5EF4-FFF2-40B4-BE49-F238E27FC236}">
                <a16:creationId xmlns:a16="http://schemas.microsoft.com/office/drawing/2014/main" id="{89F6498B-C3D3-5A30-97CA-581187EF0DA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484890" y="105261"/>
            <a:ext cx="9495739" cy="280035"/>
          </a:xfrm>
          <a:prstGeom prst="rect">
            <a:avLst/>
          </a:prstGeom>
          <a:ln>
            <a:noFill/>
          </a:ln>
        </p:spPr>
        <p:txBody>
          <a:bodyPr anchor="ctr"/>
          <a:lstStyle>
            <a:lvl1pPr marL="0" indent="0" algn="r">
              <a:buNone/>
              <a:defRPr sz="16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fr-FR"/>
              <a:t>TITRE</a:t>
            </a: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92380B7D-7DB9-0AD4-3294-AF2A99897A5B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10" name="Espace réservé du numéro de diapositive 9">
            <a:extLst>
              <a:ext uri="{FF2B5EF4-FFF2-40B4-BE49-F238E27FC236}">
                <a16:creationId xmlns:a16="http://schemas.microsoft.com/office/drawing/2014/main" id="{B07AE244-1820-9EC0-1A2E-3413966E7F51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E6E96F3B-AEAC-49D6-8DE8-EB231740FEAC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12" name="Graphique 11">
            <a:extLst>
              <a:ext uri="{FF2B5EF4-FFF2-40B4-BE49-F238E27FC236}">
                <a16:creationId xmlns:a16="http://schemas.microsoft.com/office/drawing/2014/main" id="{A73DCF47-8C6C-E182-1AAA-3943FAFE5882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6480" y="-1500"/>
            <a:ext cx="1498319" cy="473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613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/50 mi-couleur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AAD2A0B-2346-8B2B-AD5B-E242FF88823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471943"/>
            <a:ext cx="12192000" cy="638605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7" name="Graphique 6">
            <a:extLst>
              <a:ext uri="{FF2B5EF4-FFF2-40B4-BE49-F238E27FC236}">
                <a16:creationId xmlns:a16="http://schemas.microsoft.com/office/drawing/2014/main" id="{0B59AB70-BCD2-4A2C-5EE5-E40C6A3DA68F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 flipH="1">
            <a:off x="4242816" y="471943"/>
            <a:ext cx="7949184" cy="6386055"/>
          </a:xfrm>
          <a:prstGeom prst="rect">
            <a:avLst/>
          </a:prstGeom>
          <a:effectLst>
            <a:outerShdw blurRad="317500" dist="38100" algn="l" rotWithShape="0">
              <a:prstClr val="black">
                <a:alpha val="13000"/>
              </a:prstClr>
            </a:outerShdw>
          </a:effec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40455FB-06D9-D7AD-B7B0-1CE81264EFFE}"/>
              </a:ext>
            </a:extLst>
          </p:cNvPr>
          <p:cNvSpPr/>
          <p:nvPr userDrawn="1"/>
        </p:nvSpPr>
        <p:spPr>
          <a:xfrm>
            <a:off x="0" y="0"/>
            <a:ext cx="12192000" cy="47194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texte 5">
            <a:extLst>
              <a:ext uri="{FF2B5EF4-FFF2-40B4-BE49-F238E27FC236}">
                <a16:creationId xmlns:a16="http://schemas.microsoft.com/office/drawing/2014/main" id="{E1ED98E6-2C40-D209-8839-FE5806D1D4E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484890" y="105261"/>
            <a:ext cx="9495739" cy="280035"/>
          </a:xfrm>
          <a:prstGeom prst="rect">
            <a:avLst/>
          </a:prstGeom>
          <a:ln>
            <a:noFill/>
          </a:ln>
        </p:spPr>
        <p:txBody>
          <a:bodyPr anchor="ctr"/>
          <a:lstStyle>
            <a:lvl1pPr marL="0" indent="0" algn="r">
              <a:buNone/>
              <a:defRPr sz="16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fr-FR"/>
              <a:t>TITRE</a:t>
            </a:r>
          </a:p>
        </p:txBody>
      </p:sp>
      <p:sp>
        <p:nvSpPr>
          <p:cNvPr id="19" name="Espace réservé du texte 12">
            <a:extLst>
              <a:ext uri="{FF2B5EF4-FFF2-40B4-BE49-F238E27FC236}">
                <a16:creationId xmlns:a16="http://schemas.microsoft.com/office/drawing/2014/main" id="{E3E82299-FEDD-AB2A-3DD9-CC67F7C82C2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11372" y="628071"/>
            <a:ext cx="3819665" cy="2809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1">
                <a:solidFill>
                  <a:schemeClr val="accent1">
                    <a:lumMod val="75000"/>
                  </a:schemeClr>
                </a:solidFill>
                <a:latin typeface="+mj-lt"/>
              </a:defRPr>
            </a:lvl1pPr>
            <a:lvl2pPr marL="457200" indent="0">
              <a:buNone/>
              <a:defRPr sz="1400" b="1">
                <a:latin typeface="+mj-lt"/>
              </a:defRPr>
            </a:lvl2pPr>
            <a:lvl3pPr marL="914400" indent="0">
              <a:buNone/>
              <a:defRPr sz="1200" b="1">
                <a:latin typeface="+mj-lt"/>
              </a:defRPr>
            </a:lvl3pPr>
            <a:lvl4pPr marL="1371600" indent="0">
              <a:buNone/>
              <a:defRPr sz="1100" b="1">
                <a:latin typeface="+mj-lt"/>
              </a:defRPr>
            </a:lvl4pPr>
            <a:lvl5pPr marL="1828800" indent="0">
              <a:buNone/>
              <a:defRPr sz="1100" b="1">
                <a:latin typeface="+mj-lt"/>
              </a:defRPr>
            </a:lvl5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20" name="Espace réservé du texte 12">
            <a:extLst>
              <a:ext uri="{FF2B5EF4-FFF2-40B4-BE49-F238E27FC236}">
                <a16:creationId xmlns:a16="http://schemas.microsoft.com/office/drawing/2014/main" id="{CA45875B-9797-A160-9753-D8CAE1B97DB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8848" y="628071"/>
            <a:ext cx="7465609" cy="2809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1">
                <a:solidFill>
                  <a:schemeClr val="accent1">
                    <a:lumMod val="75000"/>
                  </a:schemeClr>
                </a:solidFill>
                <a:latin typeface="+mj-lt"/>
              </a:defRPr>
            </a:lvl1pPr>
            <a:lvl2pPr marL="457200" indent="0">
              <a:buNone/>
              <a:defRPr sz="1400" b="1">
                <a:latin typeface="+mj-lt"/>
              </a:defRPr>
            </a:lvl2pPr>
            <a:lvl3pPr marL="914400" indent="0">
              <a:buNone/>
              <a:defRPr sz="1200" b="1">
                <a:latin typeface="+mj-lt"/>
              </a:defRPr>
            </a:lvl3pPr>
            <a:lvl4pPr marL="1371600" indent="0">
              <a:buNone/>
              <a:defRPr sz="1100" b="1">
                <a:latin typeface="+mj-lt"/>
              </a:defRPr>
            </a:lvl4pPr>
            <a:lvl5pPr marL="1828800" indent="0">
              <a:buNone/>
              <a:defRPr sz="1100" b="1">
                <a:latin typeface="+mj-lt"/>
              </a:defRPr>
            </a:lvl5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21" name="Espace réservé du texte 3">
            <a:extLst>
              <a:ext uri="{FF2B5EF4-FFF2-40B4-BE49-F238E27FC236}">
                <a16:creationId xmlns:a16="http://schemas.microsoft.com/office/drawing/2014/main" id="{3643EE7E-1417-731C-8E2E-A94076DB8B4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11372" y="1065119"/>
            <a:ext cx="3820072" cy="543080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>
              <a:defRPr sz="105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rtl="0"/>
            <a:r>
              <a:rPr lang="fr-FR"/>
              <a:t>Cliquez sur ce bloc de texte pour écrire le vôtre. Pensez à respecter la taille de la police de titre (16pt) et de texte (14pt) déjà appliquée sur ce bloc de texte.</a:t>
            </a:r>
            <a:br>
              <a:rPr lang="fr-FR"/>
            </a:br>
            <a:r>
              <a:rPr lang="fr-FR"/>
              <a:t>Les couleurs du thème sont déjà appliquées et ne mettez jamais d’ombre sur vos textes ou vos icônes. Ne soulignez pas vos titres, mettez-les en gras. </a:t>
            </a:r>
            <a:br>
              <a:rPr lang="fr-FR"/>
            </a:br>
            <a:r>
              <a:rPr lang="fr-FR"/>
              <a:t>Vous pouvez ajouter des puces rondes classiques et changer leur niveau de lecture en appuyant sur la touche [tab].</a:t>
            </a:r>
          </a:p>
        </p:txBody>
      </p:sp>
      <p:sp>
        <p:nvSpPr>
          <p:cNvPr id="22" name="Espace réservé du texte 3">
            <a:extLst>
              <a:ext uri="{FF2B5EF4-FFF2-40B4-BE49-F238E27FC236}">
                <a16:creationId xmlns:a16="http://schemas.microsoft.com/office/drawing/2014/main" id="{94E92253-DD6D-4B7F-C25E-0283FE7ECB3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943856" y="1065119"/>
            <a:ext cx="7036772" cy="543080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>
              <a:defRPr sz="105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rtl="0"/>
            <a:r>
              <a:rPr lang="fr-FR"/>
              <a:t>Cliquez sur ce bloc de texte pour écrire le vôtre. Pensez à respecter la taille de la police de titre (16pt) et de texte (14pt) déjà appliquée sur ce bloc de texte.</a:t>
            </a:r>
            <a:br>
              <a:rPr lang="fr-FR"/>
            </a:br>
            <a:r>
              <a:rPr lang="fr-FR"/>
              <a:t>Les couleurs du thème sont déjà appliquées et ne mettez jamais d’ombre sur vos textes ou vos icônes. Ne soulignez pas vos titres, mettez-les en gras. </a:t>
            </a:r>
            <a:br>
              <a:rPr lang="fr-FR"/>
            </a:br>
            <a:r>
              <a:rPr lang="fr-FR"/>
              <a:t>Vous pouvez ajouter des puces rondes classiques et changer leur niveau de lecture en appuyant sur la touche [tab].</a:t>
            </a: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EE32B6CB-8EA1-A135-2E9F-51CCC6EB2A98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8" name="Espace réservé du numéro de diapositive 7">
            <a:extLst>
              <a:ext uri="{FF2B5EF4-FFF2-40B4-BE49-F238E27FC236}">
                <a16:creationId xmlns:a16="http://schemas.microsoft.com/office/drawing/2014/main" id="{D10A9ACC-72BE-42A3-4B52-4166DE6EFFCC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E6E96F3B-AEAC-49D6-8DE8-EB231740FEAC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9" name="Graphique 8">
            <a:extLst>
              <a:ext uri="{FF2B5EF4-FFF2-40B4-BE49-F238E27FC236}">
                <a16:creationId xmlns:a16="http://schemas.microsoft.com/office/drawing/2014/main" id="{8F11C028-1AA4-B041-F75F-B2FA72D3935C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6480" y="-1500"/>
            <a:ext cx="1498319" cy="473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30641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9AD3365F-EC1A-6808-576A-B2A3367195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11371" y="6583680"/>
            <a:ext cx="3928872" cy="1865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 b="0" i="1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CA9B8502-6980-4857-1BF7-6C6C1AACBE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38669" y="6583680"/>
            <a:ext cx="484632" cy="1865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E6E96F3B-AEAC-49D6-8DE8-EB231740FEAC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2893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7" r:id="rId1"/>
    <p:sldLayoutId id="2147483848" r:id="rId2"/>
    <p:sldLayoutId id="2147483849" r:id="rId3"/>
    <p:sldLayoutId id="2147483850" r:id="rId4"/>
    <p:sldLayoutId id="2147483851" r:id="rId5"/>
    <p:sldLayoutId id="2147483852" r:id="rId6"/>
    <p:sldLayoutId id="2147483853" r:id="rId7"/>
    <p:sldLayoutId id="2147483854" r:id="rId8"/>
    <p:sldLayoutId id="2147483855" r:id="rId9"/>
    <p:sldLayoutId id="2147483856" r:id="rId10"/>
    <p:sldLayoutId id="2147483857" r:id="rId11"/>
    <p:sldLayoutId id="2147483858" r:id="rId12"/>
    <p:sldLayoutId id="2147483859" r:id="rId13"/>
    <p:sldLayoutId id="2147483860" r:id="rId14"/>
    <p:sldLayoutId id="2147483861" r:id="rId15"/>
    <p:sldLayoutId id="2147483863" r:id="rId16"/>
    <p:sldLayoutId id="2147483864" r:id="rId17"/>
    <p:sldLayoutId id="2147483866" r:id="rId18"/>
    <p:sldLayoutId id="2147483867" r:id="rId19"/>
    <p:sldLayoutId id="2147483881" r:id="rId20"/>
    <p:sldLayoutId id="2147483882" r:id="rId21"/>
    <p:sldLayoutId id="2147483883" r:id="rId22"/>
    <p:sldLayoutId id="2147483880" r:id="rId23"/>
  </p:sldLayoutIdLst>
  <p:hf hdr="0" dt="0"/>
  <p:txStyles>
    <p:titleStyle>
      <a:lvl1pPr marL="0" indent="0" algn="l" defTabSz="914400" rtl="0" eaLnBrk="1" latinLnBrk="0" hangingPunct="1">
        <a:lnSpc>
          <a:spcPct val="90000"/>
        </a:lnSpc>
        <a:spcBef>
          <a:spcPct val="0"/>
        </a:spcBef>
        <a:buSzPct val="70000"/>
        <a:buFontTx/>
        <a:buNone/>
        <a:defRPr lang="fr-FR" sz="1600" b="1" kern="1200" dirty="0">
          <a:solidFill>
            <a:schemeClr val="accent1">
              <a:lumMod val="75000"/>
            </a:schemeClr>
          </a:solidFill>
          <a:latin typeface="+mj-lt"/>
          <a:ea typeface="+mn-ea"/>
          <a:cs typeface="+mn-cs"/>
        </a:defRPr>
      </a:lvl1pPr>
    </p:titleStyle>
    <p:bodyStyle>
      <a:lvl1pPr marL="446088" indent="-446088" algn="l" defTabSz="914400" rtl="0" eaLnBrk="1" latinLnBrk="0" hangingPunct="1">
        <a:lnSpc>
          <a:spcPct val="90000"/>
        </a:lnSpc>
        <a:spcBef>
          <a:spcPts val="1000"/>
        </a:spcBef>
        <a:buSzPct val="80000"/>
        <a:buFontTx/>
        <a:buBlip>
          <a:blip r:embed="rId25"/>
        </a:buBlip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073150" indent="-15875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Titillium" panose="00000500000000000000" pitchFamily="50" charset="0"/>
        <a:buChar char="-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19B33415-24A6-DDEA-260F-AD2115B15E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00E07DF-9191-7283-C2C6-91C9E40E1D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AA0E44A-C422-3A82-F086-26EBBE7333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4B1C3DE-DBA1-4FB0-99A1-33B4DF43BCBB}" type="datetimeFigureOut">
              <a:rPr lang="fr-FR" smtClean="0"/>
              <a:t>29/06/2026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9DA14D1-2742-EE9A-CCED-5E961322E9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CC2A677-D4E6-D24F-2865-4B24A2582C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FACC6AB-606D-4F5A-B2CC-AB47E126A4D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5095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9" r:id="rId1"/>
    <p:sldLayoutId id="2147483870" r:id="rId2"/>
    <p:sldLayoutId id="2147483871" r:id="rId3"/>
    <p:sldLayoutId id="2147483872" r:id="rId4"/>
    <p:sldLayoutId id="2147483873" r:id="rId5"/>
    <p:sldLayoutId id="2147483874" r:id="rId6"/>
    <p:sldLayoutId id="2147483875" r:id="rId7"/>
    <p:sldLayoutId id="2147483876" r:id="rId8"/>
    <p:sldLayoutId id="2147483877" r:id="rId9"/>
    <p:sldLayoutId id="2147483878" r:id="rId10"/>
    <p:sldLayoutId id="21474838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tags" Target="../tags/tag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tags" Target="../tags/tag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tags" Target="../tags/tag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tags" Target="../tags/tag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tags" Target="../tags/tag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tags" Target="../tags/tag1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tags" Target="../tags/tag1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tags" Target="../tags/tag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tags" Target="../tags/tag1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tags" Target="../tags/tag2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tags" Target="../tags/tag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tags" Target="../tags/tag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tags" Target="../tags/tag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tags" Target="../tags/tag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tags" Target="../tags/tag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tags" Target="../tags/tag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A111F542-F03E-A856-DE24-BDA0C90627F3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87865" y="1920323"/>
            <a:ext cx="12104135" cy="447814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fr-FR" altLang="fr-FR" sz="2000" b="1" u="sng" dirty="0"/>
              <a:t>Le candidat fournira un dossier de références comportant 8 références pour la phase Conception, Réalisation et Exploitation Maintenance, répartis ainsi :</a:t>
            </a:r>
          </a:p>
          <a:p>
            <a:pPr eaLnBrk="1" hangingPunct="1">
              <a:defRPr/>
            </a:pPr>
            <a:endParaRPr lang="fr-FR" altLang="fr-FR" sz="2000" b="1" u="sng" dirty="0"/>
          </a:p>
          <a:p>
            <a:pPr eaLnBrk="1" hangingPunct="1">
              <a:defRPr/>
            </a:pPr>
            <a:endParaRPr lang="fr-FR" altLang="fr-FR" sz="1800" b="1" dirty="0"/>
          </a:p>
          <a:p>
            <a:pPr algn="just" eaLnBrk="1" hangingPunct="1">
              <a:lnSpc>
                <a:spcPct val="150000"/>
              </a:lnSpc>
              <a:defRPr/>
            </a:pPr>
            <a:r>
              <a:rPr lang="fr-FR" altLang="fr-FR" sz="1800" b="1" dirty="0"/>
              <a:t>-Deux références </a:t>
            </a:r>
            <a:r>
              <a:rPr lang="fr-FR" altLang="fr-FR" sz="1800" dirty="0"/>
              <a:t>présentées par un membre du groupement portant la compétence «</a:t>
            </a:r>
            <a:r>
              <a:rPr lang="fr-FR" altLang="fr-FR" sz="1800" b="1" dirty="0"/>
              <a:t>BE Thermique / CVC</a:t>
            </a:r>
            <a:r>
              <a:rPr lang="fr-FR" altLang="fr-FR" sz="1800" dirty="0"/>
              <a:t>» ; </a:t>
            </a:r>
          </a:p>
          <a:p>
            <a:pPr algn="just" eaLnBrk="1" hangingPunct="1">
              <a:lnSpc>
                <a:spcPct val="150000"/>
              </a:lnSpc>
              <a:defRPr/>
            </a:pPr>
            <a:r>
              <a:rPr lang="fr-FR" altLang="fr-FR" sz="1800" b="1" dirty="0"/>
              <a:t>-Trois références </a:t>
            </a:r>
            <a:r>
              <a:rPr lang="fr-FR" altLang="fr-FR" sz="1800" dirty="0"/>
              <a:t>présentées par un membre du groupement portant la compétence «</a:t>
            </a:r>
            <a:r>
              <a:rPr lang="fr-FR" altLang="fr-FR" sz="1800" b="1" dirty="0"/>
              <a:t>Travaux CVC, CFO/</a:t>
            </a:r>
            <a:r>
              <a:rPr lang="fr-FR" altLang="fr-FR" sz="1800" b="1" dirty="0" err="1"/>
              <a:t>Cfa</a:t>
            </a:r>
            <a:r>
              <a:rPr lang="fr-FR" altLang="fr-FR" sz="1800" b="1" dirty="0"/>
              <a:t>, GTB</a:t>
            </a:r>
            <a:r>
              <a:rPr lang="fr-FR" altLang="fr-FR" sz="1800" dirty="0"/>
              <a:t>» ;</a:t>
            </a:r>
          </a:p>
          <a:p>
            <a:pPr algn="just">
              <a:lnSpc>
                <a:spcPct val="150000"/>
              </a:lnSpc>
              <a:defRPr/>
            </a:pPr>
            <a:r>
              <a:rPr lang="fr-FR" altLang="fr-FR" sz="1800" b="1" dirty="0"/>
              <a:t>-Trois références </a:t>
            </a:r>
            <a:r>
              <a:rPr lang="fr-FR" altLang="fr-FR" sz="1800" dirty="0"/>
              <a:t>présentées par un membre du groupement portant la compétence «</a:t>
            </a:r>
            <a:r>
              <a:rPr lang="fr-FR" altLang="fr-FR" sz="1800" b="1" dirty="0"/>
              <a:t>Exploitation Maintenance» </a:t>
            </a:r>
            <a:r>
              <a:rPr lang="fr-FR" altLang="fr-FR" sz="1800" dirty="0"/>
              <a:t>; </a:t>
            </a:r>
          </a:p>
          <a:p>
            <a:pPr algn="just" eaLnBrk="1" hangingPunct="1">
              <a:lnSpc>
                <a:spcPct val="150000"/>
              </a:lnSpc>
              <a:defRPr/>
            </a:pPr>
            <a:r>
              <a:rPr lang="fr-FR" altLang="fr-FR" sz="1800" dirty="0"/>
              <a:t> </a:t>
            </a:r>
          </a:p>
          <a:p>
            <a:pPr algn="just" eaLnBrk="1" hangingPunct="1">
              <a:defRPr/>
            </a:pPr>
            <a:endParaRPr lang="fr-FR" sz="1800" b="1" i="1" dirty="0">
              <a:cs typeface="Arial" panose="020B0604020202020204" pitchFamily="34" charset="0"/>
            </a:endParaRPr>
          </a:p>
          <a:p>
            <a:pPr algn="just" eaLnBrk="1" hangingPunct="1">
              <a:defRPr/>
            </a:pPr>
            <a:endParaRPr lang="fr-FR" sz="1800" b="1" i="1" dirty="0">
              <a:cs typeface="Arial" panose="020B0604020202020204" pitchFamily="34" charset="0"/>
            </a:endParaRPr>
          </a:p>
          <a:p>
            <a:pPr algn="just" eaLnBrk="1" hangingPunct="1">
              <a:defRPr/>
            </a:pPr>
            <a:endParaRPr lang="fr-FR" sz="1800" b="1" i="1" dirty="0">
              <a:cs typeface="Arial" panose="020B0604020202020204" pitchFamily="34" charset="0"/>
            </a:endParaRPr>
          </a:p>
          <a:p>
            <a:pPr algn="just" eaLnBrk="1" hangingPunct="1">
              <a:defRPr/>
            </a:pPr>
            <a:endParaRPr lang="fr-FR" sz="1800" b="1" i="1" dirty="0">
              <a:cs typeface="Arial" panose="020B0604020202020204" pitchFamily="34" charset="0"/>
            </a:endParaRPr>
          </a:p>
        </p:txBody>
      </p:sp>
      <p:sp>
        <p:nvSpPr>
          <p:cNvPr id="27" name="Rectangle 3">
            <a:extLst>
              <a:ext uri="{FF2B5EF4-FFF2-40B4-BE49-F238E27FC236}">
                <a16:creationId xmlns:a16="http://schemas.microsoft.com/office/drawing/2014/main" id="{6B543688-38D9-0278-87DD-38C19999651D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199757" y="106908"/>
            <a:ext cx="7792485" cy="566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115000"/>
              </a:lnSpc>
              <a:spcAft>
                <a:spcPts val="300"/>
              </a:spcAft>
            </a:pPr>
            <a:r>
              <a:rPr lang="fr-FR" altLang="fr-FR" sz="1400" b="1" dirty="0">
                <a:cs typeface="Arial" panose="020B0604020202020204" pitchFamily="34" charset="0"/>
              </a:rPr>
              <a:t>Marché global de performance orienté « Systèmes » Pour la rénovation énergétique de 67 sites du patrimoine du Département de Seine-et-Marne</a:t>
            </a:r>
          </a:p>
        </p:txBody>
      </p:sp>
      <p:pic>
        <p:nvPicPr>
          <p:cNvPr id="29" name="Picture 2" descr="ALTEREA">
            <a:extLst>
              <a:ext uri="{FF2B5EF4-FFF2-40B4-BE49-F238E27FC236}">
                <a16:creationId xmlns:a16="http://schemas.microsoft.com/office/drawing/2014/main" id="{514701AA-D4B4-85ED-58FC-E26F4F3F7A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3260" y="193321"/>
            <a:ext cx="1755913" cy="308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 2" descr="Département 77 - Mairie de Chalmaison (77)">
            <a:extLst>
              <a:ext uri="{FF2B5EF4-FFF2-40B4-BE49-F238E27FC236}">
                <a16:creationId xmlns:a16="http://schemas.microsoft.com/office/drawing/2014/main" id="{F636CE78-D358-794E-EF67-A8D831CBE8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030"/>
            <a:ext cx="2111076" cy="560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79489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EB4C1F-8EE0-5DE9-CD27-78FA13FCE2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D7078A5A-5EA7-7137-A40B-7D1C0301286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sz="1800" dirty="0"/>
              <a:t>REF 4 : Compétence </a:t>
            </a:r>
            <a:r>
              <a:rPr lang="fr-FR" altLang="fr-FR" sz="1800" b="1" dirty="0"/>
              <a:t>Travaux « CVC,  CFO/</a:t>
            </a:r>
            <a:r>
              <a:rPr lang="fr-FR" altLang="fr-FR" sz="1800" b="1" dirty="0" err="1"/>
              <a:t>Cfa</a:t>
            </a:r>
            <a:r>
              <a:rPr lang="fr-FR" altLang="fr-FR" sz="1800" b="1" dirty="0"/>
              <a:t>, GTB »</a:t>
            </a:r>
            <a:endParaRPr lang="fr-FR" sz="1800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CF122EC-CAC7-0ADA-75C7-E9851086DEA9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E6E96F3B-AEAC-49D6-8DE8-EB231740FEAC}" type="slidenum">
              <a:rPr lang="fr-FR" smtClean="0"/>
              <a:pPr/>
              <a:t>10</a:t>
            </a:fld>
            <a:endParaRPr lang="fr-FR"/>
          </a:p>
        </p:txBody>
      </p:sp>
      <p:graphicFrame>
        <p:nvGraphicFramePr>
          <p:cNvPr id="3" name="Tableau 2">
            <a:extLst>
              <a:ext uri="{FF2B5EF4-FFF2-40B4-BE49-F238E27FC236}">
                <a16:creationId xmlns:a16="http://schemas.microsoft.com/office/drawing/2014/main" id="{800D1EA5-FEAC-7EC5-F93E-D769FB0F523B}"/>
              </a:ext>
            </a:extLst>
          </p:cNvPr>
          <p:cNvGraphicFramePr>
            <a:graphicFrameLocks noGrp="1"/>
          </p:cNvGraphicFramePr>
          <p:nvPr/>
        </p:nvGraphicFramePr>
        <p:xfrm>
          <a:off x="84349" y="1100773"/>
          <a:ext cx="12023301" cy="5651965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2201651">
                  <a:extLst>
                    <a:ext uri="{9D8B030D-6E8A-4147-A177-3AD203B41FA5}">
                      <a16:colId xmlns:a16="http://schemas.microsoft.com/office/drawing/2014/main" val="610930821"/>
                    </a:ext>
                  </a:extLst>
                </a:gridCol>
                <a:gridCol w="9821650">
                  <a:extLst>
                    <a:ext uri="{9D8B030D-6E8A-4147-A177-3AD203B41FA5}">
                      <a16:colId xmlns:a16="http://schemas.microsoft.com/office/drawing/2014/main" val="4084348247"/>
                    </a:ext>
                  </a:extLst>
                </a:gridCol>
              </a:tblGrid>
              <a:tr h="47968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Objet de l’opération</a:t>
                      </a: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alt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Préciser type de bâtiment : tertiaire, enseignement, etc.</a:t>
                      </a:r>
                    </a:p>
                    <a:p>
                      <a:pPr algn="l" fontAlgn="ctr"/>
                      <a:r>
                        <a:rPr lang="fr-FR" alt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Préciser construction, rénovation énergétique, etc.</a:t>
                      </a: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537807718"/>
                  </a:ext>
                </a:extLst>
              </a:tr>
              <a:tr h="398913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Lieu de l’opération</a:t>
                      </a: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1100" b="0" i="1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3854745538"/>
                  </a:ext>
                </a:extLst>
              </a:tr>
              <a:tr h="469257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Maître d’ouvrage</a:t>
                      </a:r>
                      <a:endParaRPr lang="fr-FR" sz="14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Public/Privée, Nom</a:t>
                      </a: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3714235536"/>
                  </a:ext>
                </a:extLst>
              </a:tr>
              <a:tr h="398913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Type de marché</a:t>
                      </a:r>
                      <a:endParaRPr lang="fr-FR" sz="14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alt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Préciser marché séparé, CR, MGP, CPE, privé</a:t>
                      </a:r>
                      <a:endParaRPr lang="fr-FR" sz="1100" i="1" u="none" strike="noStrike" kern="1200" dirty="0">
                        <a:solidFill>
                          <a:schemeClr val="dk1"/>
                        </a:solidFill>
                        <a:effectLst/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3838239276"/>
                  </a:ext>
                </a:extLst>
              </a:tr>
              <a:tr h="398913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Durée d’exécution</a:t>
                      </a:r>
                      <a:endParaRPr lang="fr-FR" sz="14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alt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Préciser durée du marché, durée des travaux, phasage, etc.</a:t>
                      </a:r>
                    </a:p>
                    <a:p>
                      <a:pPr algn="l" fontAlgn="ctr"/>
                      <a:r>
                        <a:rPr 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Si multisite, préciser le phasage (travaux sur plusieurs années,, etc.)</a:t>
                      </a: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2283817538"/>
                  </a:ext>
                </a:extLst>
              </a:tr>
              <a:tr h="790626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Composition du groupement entreprise/MOE/BE</a:t>
                      </a:r>
                      <a:endParaRPr lang="fr-FR" sz="14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1100" b="0" i="1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3027313729"/>
                  </a:ext>
                </a:extLst>
              </a:tr>
              <a:tr h="398913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Rôle du candidat</a:t>
                      </a:r>
                      <a:endParaRPr lang="fr-FR" sz="14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alt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Préciser mandataire, cotraitant, sous traitant ….</a:t>
                      </a:r>
                      <a:endParaRPr lang="fr-FR" sz="1100" i="1" u="none" strike="noStrike" kern="1200" dirty="0">
                        <a:solidFill>
                          <a:schemeClr val="dk1"/>
                        </a:solidFill>
                        <a:effectLst/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1508115833"/>
                  </a:ext>
                </a:extLst>
              </a:tr>
              <a:tr h="42067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Mission</a:t>
                      </a:r>
                      <a:endParaRPr lang="fr-FR" sz="14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alt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Préciser maître d’œuvre, réalisation de travaux, OPC, études, autres, …</a:t>
                      </a:r>
                      <a:endParaRPr lang="fr-FR" sz="1100" i="1" u="none" strike="noStrike" kern="1200" dirty="0">
                        <a:solidFill>
                          <a:schemeClr val="dk1"/>
                        </a:solidFill>
                        <a:effectLst/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2994818175"/>
                  </a:ext>
                </a:extLst>
              </a:tr>
              <a:tr h="699341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Avancement / Date de livraison</a:t>
                      </a:r>
                      <a:endParaRPr lang="fr-FR" sz="14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1100" i="1" u="none" strike="noStrike" kern="1200" dirty="0">
                        <a:solidFill>
                          <a:schemeClr val="dk1"/>
                        </a:solidFill>
                        <a:effectLst/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4207775079"/>
                  </a:ext>
                </a:extLst>
              </a:tr>
              <a:tr h="398913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Surface bâtiment SU (m²)</a:t>
                      </a: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1100" i="1" u="none" strike="noStrike" kern="1200" dirty="0">
                        <a:solidFill>
                          <a:schemeClr val="dk1"/>
                        </a:solidFill>
                        <a:effectLst/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2872075767"/>
                  </a:ext>
                </a:extLst>
              </a:tr>
              <a:tr h="39891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Surface bâtiment SDP (m²)</a:t>
                      </a:r>
                      <a:endParaRPr lang="fr-FR" sz="14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1100" i="1" u="none" strike="noStrike" kern="1200" dirty="0">
                        <a:solidFill>
                          <a:schemeClr val="dk1"/>
                        </a:solidFill>
                        <a:effectLst/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4056813020"/>
                  </a:ext>
                </a:extLst>
              </a:tr>
              <a:tr h="39891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i="0" u="none" strike="noStrike" dirty="0" err="1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Monosite</a:t>
                      </a:r>
                      <a:r>
                        <a:rPr lang="fr-FR" sz="1400" b="1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/ Multisite</a:t>
                      </a: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Si multisite, préciser nombre de sites, localisation, sites dans un même périmètre géographique, sites éloignés, etc. </a:t>
                      </a: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2276978919"/>
                  </a:ext>
                </a:extLst>
              </a:tr>
            </a:tbl>
          </a:graphicData>
        </a:graphic>
      </p:graphicFrame>
      <p:sp>
        <p:nvSpPr>
          <p:cNvPr id="6" name="Rectangle 3">
            <a:extLst>
              <a:ext uri="{FF2B5EF4-FFF2-40B4-BE49-F238E27FC236}">
                <a16:creationId xmlns:a16="http://schemas.microsoft.com/office/drawing/2014/main" id="{1195CEE6-994B-34B7-73CB-35486A4BB57A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469829"/>
            <a:ext cx="7343775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r>
              <a:rPr lang="fr-FR" altLang="fr-FR" sz="1100" b="1" u="sng" dirty="0"/>
              <a:t>Renseignements sur le candidat :</a:t>
            </a:r>
          </a:p>
          <a:p>
            <a:pPr algn="just" eaLnBrk="1" hangingPunct="1"/>
            <a:r>
              <a:rPr lang="fr-FR" altLang="fr-FR" sz="1200" b="1" dirty="0"/>
              <a:t>Rôle au sein du groupement : </a:t>
            </a:r>
            <a:r>
              <a:rPr lang="fr-FR" altLang="fr-FR" sz="1200" b="1" i="1" dirty="0">
                <a:solidFill>
                  <a:srgbClr val="FF0000"/>
                </a:solidFill>
              </a:rPr>
              <a:t>A remplir</a:t>
            </a:r>
          </a:p>
          <a:p>
            <a:pPr algn="just" eaLnBrk="1" hangingPunct="1"/>
            <a:r>
              <a:rPr lang="fr-FR" altLang="fr-FR" sz="1200" b="1" dirty="0"/>
              <a:t>Nom du candidat : </a:t>
            </a:r>
            <a:r>
              <a:rPr lang="fr-FR" altLang="fr-FR" sz="1200" b="1" i="1" dirty="0">
                <a:solidFill>
                  <a:srgbClr val="FF0000"/>
                </a:solidFill>
              </a:rPr>
              <a:t>A remplir</a:t>
            </a:r>
          </a:p>
        </p:txBody>
      </p:sp>
    </p:spTree>
    <p:extLst>
      <p:ext uri="{BB962C8B-B14F-4D97-AF65-F5344CB8AC3E}">
        <p14:creationId xmlns:p14="http://schemas.microsoft.com/office/powerpoint/2010/main" val="33853619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9EA4FD-254B-DC0B-160B-239A754CE4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E03B6412-61B9-F491-DAF8-9F41863E545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sz="1800" dirty="0"/>
              <a:t>REF 4 : Compétence </a:t>
            </a:r>
            <a:r>
              <a:rPr lang="fr-FR" altLang="fr-FR" sz="1800" dirty="0"/>
              <a:t>Travaux « CVC,  CFO/</a:t>
            </a:r>
            <a:r>
              <a:rPr lang="fr-FR" altLang="fr-FR" sz="1800" dirty="0" err="1"/>
              <a:t>Cfa</a:t>
            </a:r>
            <a:r>
              <a:rPr lang="fr-FR" altLang="fr-FR" sz="1800" dirty="0"/>
              <a:t>, GTB »</a:t>
            </a:r>
            <a:endParaRPr lang="fr-FR" sz="1800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20C9C75-7B8B-3800-3D41-E76B69A208DC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E6E96F3B-AEAC-49D6-8DE8-EB231740FEAC}" type="slidenum">
              <a:rPr lang="fr-FR" smtClean="0"/>
              <a:pPr/>
              <a:t>11</a:t>
            </a:fld>
            <a:endParaRPr lang="fr-FR"/>
          </a:p>
        </p:txBody>
      </p:sp>
      <p:graphicFrame>
        <p:nvGraphicFramePr>
          <p:cNvPr id="3" name="Tableau 2">
            <a:extLst>
              <a:ext uri="{FF2B5EF4-FFF2-40B4-BE49-F238E27FC236}">
                <a16:creationId xmlns:a16="http://schemas.microsoft.com/office/drawing/2014/main" id="{7C112F07-EE68-112F-774A-F4B03DF5DC7D}"/>
              </a:ext>
            </a:extLst>
          </p:cNvPr>
          <p:cNvGraphicFramePr>
            <a:graphicFrameLocks noGrp="1"/>
          </p:cNvGraphicFramePr>
          <p:nvPr/>
        </p:nvGraphicFramePr>
        <p:xfrm>
          <a:off x="84349" y="1094983"/>
          <a:ext cx="12023301" cy="5675259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2201651">
                  <a:extLst>
                    <a:ext uri="{9D8B030D-6E8A-4147-A177-3AD203B41FA5}">
                      <a16:colId xmlns:a16="http://schemas.microsoft.com/office/drawing/2014/main" val="610930821"/>
                    </a:ext>
                  </a:extLst>
                </a:gridCol>
                <a:gridCol w="9821650">
                  <a:extLst>
                    <a:ext uri="{9D8B030D-6E8A-4147-A177-3AD203B41FA5}">
                      <a16:colId xmlns:a16="http://schemas.microsoft.com/office/drawing/2014/main" val="4084348247"/>
                    </a:ext>
                  </a:extLst>
                </a:gridCol>
              </a:tblGrid>
              <a:tr h="304333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Coût travaux (en €HT)</a:t>
                      </a:r>
                      <a:endParaRPr lang="fr-FR" sz="14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Si multisite, préciser au global et pour chaque site, </a:t>
                      </a: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2080549191"/>
                  </a:ext>
                </a:extLst>
              </a:tr>
              <a:tr h="603171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Objectifs de performance énergétique</a:t>
                      </a:r>
                      <a:endParaRPr lang="fr-FR" sz="14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marL="0" marR="0" lvl="0" indent="0" algn="l" defTabSz="147512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Préciser la v</a:t>
                      </a:r>
                      <a:r>
                        <a:rPr lang="fr-FR" alt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aleur chiffrée de performance conventionnelle, performance réelle,…</a:t>
                      </a:r>
                    </a:p>
                    <a:p>
                      <a:pPr marL="0" marR="0" lvl="0" indent="0" algn="l" defTabSz="147512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Si multisite, à préciser au global et pour chaque site</a:t>
                      </a: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1328837007"/>
                  </a:ext>
                </a:extLst>
              </a:tr>
              <a:tr h="80744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Description du programme de l’opération</a:t>
                      </a:r>
                      <a:endParaRPr lang="fr-FR" sz="14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1100" i="1" u="none" strike="noStrike" kern="1200" dirty="0">
                        <a:solidFill>
                          <a:schemeClr val="dk1"/>
                        </a:solidFill>
                        <a:effectLst/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3461410788"/>
                  </a:ext>
                </a:extLst>
              </a:tr>
              <a:tr h="1200846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Description des </a:t>
                      </a:r>
                      <a:r>
                        <a:rPr lang="fr-FR" sz="1400" b="1" u="none" strike="noStrike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systèmes mis en œuvre (chauffage, ventilation, froid, ECS, éclairage, etc.)</a:t>
                      </a: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1100" i="1" u="none" strike="noStrike" kern="1200" dirty="0">
                        <a:solidFill>
                          <a:schemeClr val="dk1"/>
                        </a:solidFill>
                        <a:effectLst/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3303937858"/>
                  </a:ext>
                </a:extLst>
              </a:tr>
              <a:tr h="689866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Présence d’énergies renouvelables</a:t>
                      </a:r>
                      <a:endParaRPr lang="fr-FR" sz="14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Préciser le type</a:t>
                      </a: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3268749877"/>
                  </a:ext>
                </a:extLst>
              </a:tr>
              <a:tr h="689866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Planning / Phasage</a:t>
                      </a: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1100" i="1" u="none" strike="noStrike" kern="1200" dirty="0">
                        <a:solidFill>
                          <a:schemeClr val="dk1"/>
                        </a:solidFill>
                        <a:effectLst/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245653680"/>
                  </a:ext>
                </a:extLst>
              </a:tr>
              <a:tr h="689866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Organisation des travaux</a:t>
                      </a: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1100" i="1" u="none" strike="noStrike" kern="1200" dirty="0">
                        <a:solidFill>
                          <a:schemeClr val="dk1"/>
                        </a:solidFill>
                        <a:effectLst/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2752513602"/>
                  </a:ext>
                </a:extLst>
              </a:tr>
              <a:tr h="689866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Complexité de l’opération</a:t>
                      </a: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1100" i="1" u="none" strike="noStrike" kern="1200" dirty="0">
                        <a:solidFill>
                          <a:schemeClr val="dk1"/>
                        </a:solidFill>
                        <a:effectLst/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1459298558"/>
                  </a:ext>
                </a:extLst>
              </a:tr>
            </a:tbl>
          </a:graphicData>
        </a:graphic>
      </p:graphicFrame>
      <p:sp>
        <p:nvSpPr>
          <p:cNvPr id="6" name="Rectangle 3">
            <a:extLst>
              <a:ext uri="{FF2B5EF4-FFF2-40B4-BE49-F238E27FC236}">
                <a16:creationId xmlns:a16="http://schemas.microsoft.com/office/drawing/2014/main" id="{3EFEFB44-3DD0-F613-2981-66BA4CD0FB3A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-5330" y="464041"/>
            <a:ext cx="7343775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r>
              <a:rPr lang="fr-FR" altLang="fr-FR" sz="1100" b="1" u="sng" dirty="0"/>
              <a:t>Renseignements sur le candidat :</a:t>
            </a:r>
          </a:p>
          <a:p>
            <a:pPr algn="just" eaLnBrk="1" hangingPunct="1"/>
            <a:r>
              <a:rPr lang="fr-FR" altLang="fr-FR" sz="1200" b="1" dirty="0"/>
              <a:t>Rôle au sein du groupement : </a:t>
            </a:r>
            <a:r>
              <a:rPr lang="fr-FR" altLang="fr-FR" sz="1200" b="1" i="1" dirty="0">
                <a:solidFill>
                  <a:srgbClr val="FF0000"/>
                </a:solidFill>
              </a:rPr>
              <a:t>A remplir</a:t>
            </a:r>
          </a:p>
          <a:p>
            <a:pPr algn="just" eaLnBrk="1" hangingPunct="1"/>
            <a:r>
              <a:rPr lang="fr-FR" altLang="fr-FR" sz="1200" b="1" dirty="0"/>
              <a:t>Nom du candidat : </a:t>
            </a:r>
            <a:r>
              <a:rPr lang="fr-FR" altLang="fr-FR" sz="1200" b="1" i="1" dirty="0">
                <a:solidFill>
                  <a:srgbClr val="FF0000"/>
                </a:solidFill>
              </a:rPr>
              <a:t>A remplir</a:t>
            </a:r>
          </a:p>
        </p:txBody>
      </p:sp>
    </p:spTree>
    <p:extLst>
      <p:ext uri="{BB962C8B-B14F-4D97-AF65-F5344CB8AC3E}">
        <p14:creationId xmlns:p14="http://schemas.microsoft.com/office/powerpoint/2010/main" val="8414303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9660A6-5DE4-E4F7-E93D-8A3BF54F9F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432E59C0-7E24-2C76-3CBC-E89E65C5A80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sz="1800" dirty="0"/>
              <a:t>REF 4 : Compétence </a:t>
            </a:r>
            <a:r>
              <a:rPr lang="fr-FR" altLang="fr-FR" sz="1800" dirty="0"/>
              <a:t>Travaux « CVC,  CFO/</a:t>
            </a:r>
            <a:r>
              <a:rPr lang="fr-FR" altLang="fr-FR" sz="1800" dirty="0" err="1"/>
              <a:t>Cfa</a:t>
            </a:r>
            <a:r>
              <a:rPr lang="fr-FR" altLang="fr-FR" sz="1800" dirty="0"/>
              <a:t>, GTB »</a:t>
            </a:r>
            <a:endParaRPr lang="fr-FR" sz="1800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1504550F-74EB-A2C1-F69D-FF3A98966CEF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E6E96F3B-AEAC-49D6-8DE8-EB231740FEAC}" type="slidenum">
              <a:rPr lang="fr-FR" smtClean="0"/>
              <a:pPr/>
              <a:t>12</a:t>
            </a:fld>
            <a:endParaRPr lang="fr-FR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7D34E8C9-C9FB-7BB9-773B-4222FA9BDFE2}"/>
              </a:ext>
            </a:extLst>
          </p:cNvPr>
          <p:cNvSpPr txBox="1"/>
          <p:nvPr/>
        </p:nvSpPr>
        <p:spPr>
          <a:xfrm>
            <a:off x="139255" y="671059"/>
            <a:ext cx="46912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l">
              <a:buSzPct val="80000"/>
              <a:buFontTx/>
              <a:buNone/>
            </a:pPr>
            <a:r>
              <a:rPr lang="fr-FR" sz="1600" b="1" dirty="0">
                <a:solidFill>
                  <a:schemeClr val="tx1"/>
                </a:solidFill>
                <a:latin typeface="+mn-lt"/>
              </a:rPr>
              <a:t>1 à 3 illustrations du projet</a:t>
            </a:r>
          </a:p>
        </p:txBody>
      </p:sp>
    </p:spTree>
    <p:extLst>
      <p:ext uri="{BB962C8B-B14F-4D97-AF65-F5344CB8AC3E}">
        <p14:creationId xmlns:p14="http://schemas.microsoft.com/office/powerpoint/2010/main" val="39863117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B6B180-E624-B0A9-B8FC-D34099315A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C9560D61-226D-77AB-FACE-9529952DC96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sz="1800" dirty="0"/>
              <a:t>REF 5 : Compétence </a:t>
            </a:r>
            <a:r>
              <a:rPr lang="fr-FR" altLang="fr-FR" sz="1800" b="1" dirty="0"/>
              <a:t>Travaux « CVC,  CFO/</a:t>
            </a:r>
            <a:r>
              <a:rPr lang="fr-FR" altLang="fr-FR" sz="1800" b="1" dirty="0" err="1"/>
              <a:t>Cfa</a:t>
            </a:r>
            <a:r>
              <a:rPr lang="fr-FR" altLang="fr-FR" sz="1800" b="1" dirty="0"/>
              <a:t>, GTB »</a:t>
            </a:r>
            <a:endParaRPr lang="fr-FR" sz="1800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CF0CAD3-FAFD-7D81-7C33-43BC6A3125E2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E6E96F3B-AEAC-49D6-8DE8-EB231740FEAC}" type="slidenum">
              <a:rPr lang="fr-FR" smtClean="0"/>
              <a:pPr/>
              <a:t>13</a:t>
            </a:fld>
            <a:endParaRPr lang="fr-FR"/>
          </a:p>
        </p:txBody>
      </p:sp>
      <p:graphicFrame>
        <p:nvGraphicFramePr>
          <p:cNvPr id="3" name="Tableau 2">
            <a:extLst>
              <a:ext uri="{FF2B5EF4-FFF2-40B4-BE49-F238E27FC236}">
                <a16:creationId xmlns:a16="http://schemas.microsoft.com/office/drawing/2014/main" id="{3E57F80B-9566-A7C1-C48A-3C93E35C70F4}"/>
              </a:ext>
            </a:extLst>
          </p:cNvPr>
          <p:cNvGraphicFramePr>
            <a:graphicFrameLocks noGrp="1"/>
          </p:cNvGraphicFramePr>
          <p:nvPr/>
        </p:nvGraphicFramePr>
        <p:xfrm>
          <a:off x="84349" y="1100773"/>
          <a:ext cx="12023301" cy="5651965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2201651">
                  <a:extLst>
                    <a:ext uri="{9D8B030D-6E8A-4147-A177-3AD203B41FA5}">
                      <a16:colId xmlns:a16="http://schemas.microsoft.com/office/drawing/2014/main" val="610930821"/>
                    </a:ext>
                  </a:extLst>
                </a:gridCol>
                <a:gridCol w="9821650">
                  <a:extLst>
                    <a:ext uri="{9D8B030D-6E8A-4147-A177-3AD203B41FA5}">
                      <a16:colId xmlns:a16="http://schemas.microsoft.com/office/drawing/2014/main" val="4084348247"/>
                    </a:ext>
                  </a:extLst>
                </a:gridCol>
              </a:tblGrid>
              <a:tr h="47968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Objet de l’opération</a:t>
                      </a: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alt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Préciser type de bâtiment : tertiaire, enseignement, etc.</a:t>
                      </a:r>
                    </a:p>
                    <a:p>
                      <a:pPr algn="l" fontAlgn="ctr"/>
                      <a:r>
                        <a:rPr lang="fr-FR" alt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Préciser construction, rénovation énergétique, etc.</a:t>
                      </a: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537807718"/>
                  </a:ext>
                </a:extLst>
              </a:tr>
              <a:tr h="398913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Lieu de l’opération</a:t>
                      </a: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1100" b="0" i="1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3854745538"/>
                  </a:ext>
                </a:extLst>
              </a:tr>
              <a:tr h="469257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Maître d’ouvrage</a:t>
                      </a:r>
                      <a:endParaRPr lang="fr-FR" sz="14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Public/Privée, Nom</a:t>
                      </a: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3714235536"/>
                  </a:ext>
                </a:extLst>
              </a:tr>
              <a:tr h="398913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Type de marché</a:t>
                      </a:r>
                      <a:endParaRPr lang="fr-FR" sz="14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alt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Préciser marché séparé, CR, MGP, CPE, privé</a:t>
                      </a:r>
                      <a:endParaRPr lang="fr-FR" sz="1100" i="1" u="none" strike="noStrike" kern="1200" dirty="0">
                        <a:solidFill>
                          <a:schemeClr val="dk1"/>
                        </a:solidFill>
                        <a:effectLst/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3838239276"/>
                  </a:ext>
                </a:extLst>
              </a:tr>
              <a:tr h="398913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Durée d’exécution</a:t>
                      </a:r>
                      <a:endParaRPr lang="fr-FR" sz="14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alt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Préciser durée du marché, durée des travaux, phasage, etc.</a:t>
                      </a:r>
                    </a:p>
                    <a:p>
                      <a:pPr algn="l" fontAlgn="ctr"/>
                      <a:r>
                        <a:rPr 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Si multisite, préciser le phasage (travaux sur plusieurs années,, etc.)</a:t>
                      </a: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2283817538"/>
                  </a:ext>
                </a:extLst>
              </a:tr>
              <a:tr h="790626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Composition du groupement entreprise/MOE/BE</a:t>
                      </a:r>
                      <a:endParaRPr lang="fr-FR" sz="14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1100" b="0" i="1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3027313729"/>
                  </a:ext>
                </a:extLst>
              </a:tr>
              <a:tr h="398913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Rôle du candidat</a:t>
                      </a:r>
                      <a:endParaRPr lang="fr-FR" sz="14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alt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Préciser mandataire, cotraitant, sous traitant ….</a:t>
                      </a:r>
                      <a:endParaRPr lang="fr-FR" sz="1100" i="1" u="none" strike="noStrike" kern="1200" dirty="0">
                        <a:solidFill>
                          <a:schemeClr val="dk1"/>
                        </a:solidFill>
                        <a:effectLst/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1508115833"/>
                  </a:ext>
                </a:extLst>
              </a:tr>
              <a:tr h="42067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Mission</a:t>
                      </a:r>
                      <a:endParaRPr lang="fr-FR" sz="14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alt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Préciser maître d’œuvre, réalisation de travaux, OPC, études, autres, …</a:t>
                      </a:r>
                      <a:endParaRPr lang="fr-FR" sz="1100" i="1" u="none" strike="noStrike" kern="1200" dirty="0">
                        <a:solidFill>
                          <a:schemeClr val="dk1"/>
                        </a:solidFill>
                        <a:effectLst/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2994818175"/>
                  </a:ext>
                </a:extLst>
              </a:tr>
              <a:tr h="699341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Avancement / Date de livraison</a:t>
                      </a:r>
                      <a:endParaRPr lang="fr-FR" sz="14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1100" i="1" u="none" strike="noStrike" kern="1200" dirty="0">
                        <a:solidFill>
                          <a:schemeClr val="dk1"/>
                        </a:solidFill>
                        <a:effectLst/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4207775079"/>
                  </a:ext>
                </a:extLst>
              </a:tr>
              <a:tr h="398913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Surface bâtiment SU (m²)</a:t>
                      </a: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1100" i="1" u="none" strike="noStrike" kern="1200" dirty="0">
                        <a:solidFill>
                          <a:schemeClr val="dk1"/>
                        </a:solidFill>
                        <a:effectLst/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2872075767"/>
                  </a:ext>
                </a:extLst>
              </a:tr>
              <a:tr h="39891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Surface bâtiment SDP (m²)</a:t>
                      </a:r>
                      <a:endParaRPr lang="fr-FR" sz="14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1100" i="1" u="none" strike="noStrike" kern="1200" dirty="0">
                        <a:solidFill>
                          <a:schemeClr val="dk1"/>
                        </a:solidFill>
                        <a:effectLst/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4056813020"/>
                  </a:ext>
                </a:extLst>
              </a:tr>
              <a:tr h="39891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i="0" u="none" strike="noStrike" dirty="0" err="1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Monosite</a:t>
                      </a:r>
                      <a:r>
                        <a:rPr lang="fr-FR" sz="1400" b="1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/ Multisite</a:t>
                      </a: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Si multisite, préciser nombre de sites, localisation, sites dans un même périmètre géographique, sites éloignés, etc. </a:t>
                      </a: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2276978919"/>
                  </a:ext>
                </a:extLst>
              </a:tr>
            </a:tbl>
          </a:graphicData>
        </a:graphic>
      </p:graphicFrame>
      <p:sp>
        <p:nvSpPr>
          <p:cNvPr id="6" name="Rectangle 3">
            <a:extLst>
              <a:ext uri="{FF2B5EF4-FFF2-40B4-BE49-F238E27FC236}">
                <a16:creationId xmlns:a16="http://schemas.microsoft.com/office/drawing/2014/main" id="{AB15DB29-6876-8AF7-55DC-846A94EA7A44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469829"/>
            <a:ext cx="7343775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r>
              <a:rPr lang="fr-FR" altLang="fr-FR" sz="1100" b="1" u="sng" dirty="0"/>
              <a:t>Renseignements sur le candidat :</a:t>
            </a:r>
          </a:p>
          <a:p>
            <a:pPr algn="just" eaLnBrk="1" hangingPunct="1"/>
            <a:r>
              <a:rPr lang="fr-FR" altLang="fr-FR" sz="1200" b="1" dirty="0"/>
              <a:t>Rôle au sein du groupement : </a:t>
            </a:r>
            <a:r>
              <a:rPr lang="fr-FR" altLang="fr-FR" sz="1200" b="1" i="1" dirty="0">
                <a:solidFill>
                  <a:srgbClr val="FF0000"/>
                </a:solidFill>
              </a:rPr>
              <a:t>A remplir</a:t>
            </a:r>
          </a:p>
          <a:p>
            <a:pPr algn="just" eaLnBrk="1" hangingPunct="1"/>
            <a:r>
              <a:rPr lang="fr-FR" altLang="fr-FR" sz="1200" b="1" dirty="0"/>
              <a:t>Nom du candidat : </a:t>
            </a:r>
            <a:r>
              <a:rPr lang="fr-FR" altLang="fr-FR" sz="1200" b="1" i="1" dirty="0">
                <a:solidFill>
                  <a:srgbClr val="FF0000"/>
                </a:solidFill>
              </a:rPr>
              <a:t>A remplir</a:t>
            </a:r>
          </a:p>
        </p:txBody>
      </p:sp>
    </p:spTree>
    <p:extLst>
      <p:ext uri="{BB962C8B-B14F-4D97-AF65-F5344CB8AC3E}">
        <p14:creationId xmlns:p14="http://schemas.microsoft.com/office/powerpoint/2010/main" val="21753231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9C1550-0C15-8592-EDE4-46C21DF5AF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1470D21B-0143-AD14-D6D7-53FC21F3821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sz="1800" dirty="0"/>
              <a:t>REF 5 : Compétence </a:t>
            </a:r>
            <a:r>
              <a:rPr lang="fr-FR" altLang="fr-FR" sz="1800" dirty="0"/>
              <a:t>Travaux « CVC,  CFO/</a:t>
            </a:r>
            <a:r>
              <a:rPr lang="fr-FR" altLang="fr-FR" sz="1800" dirty="0" err="1"/>
              <a:t>Cfa</a:t>
            </a:r>
            <a:r>
              <a:rPr lang="fr-FR" altLang="fr-FR" sz="1800" dirty="0"/>
              <a:t>, GTB »</a:t>
            </a:r>
            <a:endParaRPr lang="fr-FR" sz="1800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AE285AA-1AE2-C445-70D0-3405A26A65D4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E6E96F3B-AEAC-49D6-8DE8-EB231740FEAC}" type="slidenum">
              <a:rPr lang="fr-FR" smtClean="0"/>
              <a:pPr/>
              <a:t>14</a:t>
            </a:fld>
            <a:endParaRPr lang="fr-FR"/>
          </a:p>
        </p:txBody>
      </p:sp>
      <p:graphicFrame>
        <p:nvGraphicFramePr>
          <p:cNvPr id="3" name="Tableau 2">
            <a:extLst>
              <a:ext uri="{FF2B5EF4-FFF2-40B4-BE49-F238E27FC236}">
                <a16:creationId xmlns:a16="http://schemas.microsoft.com/office/drawing/2014/main" id="{BF18CAD6-863C-252F-84CC-571E38E5B31D}"/>
              </a:ext>
            </a:extLst>
          </p:cNvPr>
          <p:cNvGraphicFramePr>
            <a:graphicFrameLocks noGrp="1"/>
          </p:cNvGraphicFramePr>
          <p:nvPr/>
        </p:nvGraphicFramePr>
        <p:xfrm>
          <a:off x="84349" y="1094983"/>
          <a:ext cx="12023301" cy="5675259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2201651">
                  <a:extLst>
                    <a:ext uri="{9D8B030D-6E8A-4147-A177-3AD203B41FA5}">
                      <a16:colId xmlns:a16="http://schemas.microsoft.com/office/drawing/2014/main" val="610930821"/>
                    </a:ext>
                  </a:extLst>
                </a:gridCol>
                <a:gridCol w="9821650">
                  <a:extLst>
                    <a:ext uri="{9D8B030D-6E8A-4147-A177-3AD203B41FA5}">
                      <a16:colId xmlns:a16="http://schemas.microsoft.com/office/drawing/2014/main" val="4084348247"/>
                    </a:ext>
                  </a:extLst>
                </a:gridCol>
              </a:tblGrid>
              <a:tr h="304333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Coût travaux (en €HT)</a:t>
                      </a:r>
                      <a:endParaRPr lang="fr-FR" sz="14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Si multisite, préciser au global et pour chaque site, </a:t>
                      </a: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2080549191"/>
                  </a:ext>
                </a:extLst>
              </a:tr>
              <a:tr h="603171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Objectifs de performance énergétique</a:t>
                      </a:r>
                      <a:endParaRPr lang="fr-FR" sz="14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marL="0" marR="0" lvl="0" indent="0" algn="l" defTabSz="147512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Préciser la v</a:t>
                      </a:r>
                      <a:r>
                        <a:rPr lang="fr-FR" alt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aleur chiffrée de performance conventionnelle, performance réelle,…</a:t>
                      </a:r>
                    </a:p>
                    <a:p>
                      <a:pPr marL="0" marR="0" lvl="0" indent="0" algn="l" defTabSz="147512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Si multisite, à préciser au global et pour chaque site</a:t>
                      </a: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1328837007"/>
                  </a:ext>
                </a:extLst>
              </a:tr>
              <a:tr h="80744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Description du programme de l’opération</a:t>
                      </a:r>
                      <a:endParaRPr lang="fr-FR" sz="14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1100" i="1" u="none" strike="noStrike" kern="1200" dirty="0">
                        <a:solidFill>
                          <a:schemeClr val="dk1"/>
                        </a:solidFill>
                        <a:effectLst/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3461410788"/>
                  </a:ext>
                </a:extLst>
              </a:tr>
              <a:tr h="1200846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Description des </a:t>
                      </a:r>
                      <a:r>
                        <a:rPr lang="fr-FR" sz="1400" b="1" u="none" strike="noStrike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systèmes mis en œuvre (chauffage, ventilation, froid, ECS, éclairage, etc.)</a:t>
                      </a: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1100" i="1" u="none" strike="noStrike" kern="1200" dirty="0">
                        <a:solidFill>
                          <a:schemeClr val="dk1"/>
                        </a:solidFill>
                        <a:effectLst/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3303937858"/>
                  </a:ext>
                </a:extLst>
              </a:tr>
              <a:tr h="689866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Présence d’énergies renouvelables</a:t>
                      </a:r>
                      <a:endParaRPr lang="fr-FR" sz="14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Préciser le type</a:t>
                      </a: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3268749877"/>
                  </a:ext>
                </a:extLst>
              </a:tr>
              <a:tr h="689866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Planning / Phasage</a:t>
                      </a: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1100" i="1" u="none" strike="noStrike" kern="1200" dirty="0">
                        <a:solidFill>
                          <a:schemeClr val="dk1"/>
                        </a:solidFill>
                        <a:effectLst/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245653680"/>
                  </a:ext>
                </a:extLst>
              </a:tr>
              <a:tr h="689866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Organisation des travaux</a:t>
                      </a: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1100" i="1" u="none" strike="noStrike" kern="1200" dirty="0">
                        <a:solidFill>
                          <a:schemeClr val="dk1"/>
                        </a:solidFill>
                        <a:effectLst/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2752513602"/>
                  </a:ext>
                </a:extLst>
              </a:tr>
              <a:tr h="689866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Complexité de l’opération</a:t>
                      </a: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1100" i="1" u="none" strike="noStrike" kern="1200" dirty="0">
                        <a:solidFill>
                          <a:schemeClr val="dk1"/>
                        </a:solidFill>
                        <a:effectLst/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1459298558"/>
                  </a:ext>
                </a:extLst>
              </a:tr>
            </a:tbl>
          </a:graphicData>
        </a:graphic>
      </p:graphicFrame>
      <p:sp>
        <p:nvSpPr>
          <p:cNvPr id="6" name="Rectangle 3">
            <a:extLst>
              <a:ext uri="{FF2B5EF4-FFF2-40B4-BE49-F238E27FC236}">
                <a16:creationId xmlns:a16="http://schemas.microsoft.com/office/drawing/2014/main" id="{1C652635-D807-0C84-CBE6-710C3DCAC409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-5330" y="464041"/>
            <a:ext cx="7343775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r>
              <a:rPr lang="fr-FR" altLang="fr-FR" sz="1100" b="1" u="sng" dirty="0"/>
              <a:t>Renseignements sur le candidat :</a:t>
            </a:r>
          </a:p>
          <a:p>
            <a:pPr algn="just" eaLnBrk="1" hangingPunct="1"/>
            <a:r>
              <a:rPr lang="fr-FR" altLang="fr-FR" sz="1200" b="1" dirty="0"/>
              <a:t>Rôle au sein du groupement : </a:t>
            </a:r>
            <a:r>
              <a:rPr lang="fr-FR" altLang="fr-FR" sz="1200" b="1" i="1" dirty="0">
                <a:solidFill>
                  <a:srgbClr val="FF0000"/>
                </a:solidFill>
              </a:rPr>
              <a:t>A remplir</a:t>
            </a:r>
          </a:p>
          <a:p>
            <a:pPr algn="just" eaLnBrk="1" hangingPunct="1"/>
            <a:r>
              <a:rPr lang="fr-FR" altLang="fr-FR" sz="1200" b="1" dirty="0"/>
              <a:t>Nom du candidat : </a:t>
            </a:r>
            <a:r>
              <a:rPr lang="fr-FR" altLang="fr-FR" sz="1200" b="1" i="1" dirty="0">
                <a:solidFill>
                  <a:srgbClr val="FF0000"/>
                </a:solidFill>
              </a:rPr>
              <a:t>A remplir</a:t>
            </a:r>
          </a:p>
        </p:txBody>
      </p:sp>
    </p:spTree>
    <p:extLst>
      <p:ext uri="{BB962C8B-B14F-4D97-AF65-F5344CB8AC3E}">
        <p14:creationId xmlns:p14="http://schemas.microsoft.com/office/powerpoint/2010/main" val="16924004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00BE8C-A3BF-1089-DF98-708B4535EF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A854A9BB-D75A-DFD5-0C5C-8C3134D7060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sz="1800" dirty="0"/>
              <a:t>REF 5 : Compétence </a:t>
            </a:r>
            <a:r>
              <a:rPr lang="fr-FR" altLang="fr-FR" sz="1800" dirty="0"/>
              <a:t>Travaux « CVC,  CFO/</a:t>
            </a:r>
            <a:r>
              <a:rPr lang="fr-FR" altLang="fr-FR" sz="1800" dirty="0" err="1"/>
              <a:t>Cfa</a:t>
            </a:r>
            <a:r>
              <a:rPr lang="fr-FR" altLang="fr-FR" sz="1800" dirty="0"/>
              <a:t>, GTB »</a:t>
            </a:r>
            <a:endParaRPr lang="fr-FR" sz="1800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FEC19DD-5BBE-2557-E9D1-F5F44AF06E22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E6E96F3B-AEAC-49D6-8DE8-EB231740FEAC}" type="slidenum">
              <a:rPr lang="fr-FR" smtClean="0"/>
              <a:pPr/>
              <a:t>15</a:t>
            </a:fld>
            <a:endParaRPr lang="fr-FR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98FC5B3C-C261-FAB0-D99C-A0299BC4493E}"/>
              </a:ext>
            </a:extLst>
          </p:cNvPr>
          <p:cNvSpPr txBox="1"/>
          <p:nvPr/>
        </p:nvSpPr>
        <p:spPr>
          <a:xfrm>
            <a:off x="139255" y="671059"/>
            <a:ext cx="46912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l">
              <a:buSzPct val="80000"/>
              <a:buFontTx/>
              <a:buNone/>
            </a:pPr>
            <a:r>
              <a:rPr lang="fr-FR" sz="1600" b="1" dirty="0">
                <a:solidFill>
                  <a:schemeClr val="tx1"/>
                </a:solidFill>
                <a:latin typeface="+mn-lt"/>
              </a:rPr>
              <a:t>1 à 3 illustrations du projet</a:t>
            </a:r>
          </a:p>
        </p:txBody>
      </p:sp>
    </p:spTree>
    <p:extLst>
      <p:ext uri="{BB962C8B-B14F-4D97-AF65-F5344CB8AC3E}">
        <p14:creationId xmlns:p14="http://schemas.microsoft.com/office/powerpoint/2010/main" val="34573240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F5591DF9-32FF-D515-1017-3DF193D4F41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E6E96F3B-AEAC-49D6-8DE8-EB231740FEAC}" type="slidenum">
              <a:rPr lang="fr-FR" smtClean="0"/>
              <a:pPr/>
              <a:t>16</a:t>
            </a:fld>
            <a:endParaRPr lang="fr-FR"/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708DBA35-A01D-7371-B53C-2A9A4C2CA583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469829"/>
            <a:ext cx="7343775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r>
              <a:rPr lang="fr-FR" altLang="fr-FR" sz="1100" b="1" u="sng" dirty="0"/>
              <a:t>Renseignements sur le candidat :</a:t>
            </a:r>
          </a:p>
          <a:p>
            <a:pPr algn="just" eaLnBrk="1" hangingPunct="1"/>
            <a:r>
              <a:rPr lang="fr-FR" altLang="fr-FR" sz="1200" b="1" dirty="0"/>
              <a:t>Rôle au sein du groupement : </a:t>
            </a:r>
            <a:r>
              <a:rPr lang="fr-FR" altLang="fr-FR" sz="1200" b="1" i="1" dirty="0">
                <a:solidFill>
                  <a:srgbClr val="FF0000"/>
                </a:solidFill>
              </a:rPr>
              <a:t>A remplir</a:t>
            </a:r>
          </a:p>
          <a:p>
            <a:pPr algn="just" eaLnBrk="1" hangingPunct="1"/>
            <a:r>
              <a:rPr lang="fr-FR" altLang="fr-FR" sz="1200" b="1" dirty="0"/>
              <a:t>Nom du candidat : </a:t>
            </a:r>
            <a:r>
              <a:rPr lang="fr-FR" altLang="fr-FR" sz="1200" b="1" i="1" dirty="0">
                <a:solidFill>
                  <a:srgbClr val="FF0000"/>
                </a:solidFill>
              </a:rPr>
              <a:t>A remplir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1B790D76-3CC1-3FE0-C55E-7719BA5FF8D7}"/>
              </a:ext>
            </a:extLst>
          </p:cNvPr>
          <p:cNvSpPr txBox="1">
            <a:spLocks/>
          </p:cNvSpPr>
          <p:nvPr/>
        </p:nvSpPr>
        <p:spPr>
          <a:xfrm>
            <a:off x="2484890" y="105261"/>
            <a:ext cx="9495739" cy="280035"/>
          </a:xfrm>
          <a:prstGeom prst="rect">
            <a:avLst/>
          </a:prstGeom>
          <a:ln>
            <a:noFill/>
          </a:ln>
        </p:spPr>
        <p:txBody>
          <a:bodyPr anchor="ctr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Tx/>
              <a:buNone/>
              <a:defRPr sz="1600" b="1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73150" indent="-158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Titillium" panose="00000500000000000000" pitchFamily="50" charset="0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800" dirty="0"/>
              <a:t>REF 6 : Compétence </a:t>
            </a:r>
            <a:r>
              <a:rPr lang="fr-FR" altLang="fr-FR" sz="1800" dirty="0"/>
              <a:t>Exploitation Maintenance</a:t>
            </a:r>
            <a:endParaRPr lang="fr-FR" sz="1800" dirty="0"/>
          </a:p>
        </p:txBody>
      </p:sp>
      <p:graphicFrame>
        <p:nvGraphicFramePr>
          <p:cNvPr id="11" name="Tableau 10">
            <a:extLst>
              <a:ext uri="{FF2B5EF4-FFF2-40B4-BE49-F238E27FC236}">
                <a16:creationId xmlns:a16="http://schemas.microsoft.com/office/drawing/2014/main" id="{54F3835D-1460-F5F4-DB33-F21923850D2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6100898"/>
              </p:ext>
            </p:extLst>
          </p:nvPr>
        </p:nvGraphicFramePr>
        <p:xfrm>
          <a:off x="84349" y="1100772"/>
          <a:ext cx="12023301" cy="5669472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2201651">
                  <a:extLst>
                    <a:ext uri="{9D8B030D-6E8A-4147-A177-3AD203B41FA5}">
                      <a16:colId xmlns:a16="http://schemas.microsoft.com/office/drawing/2014/main" val="610930821"/>
                    </a:ext>
                  </a:extLst>
                </a:gridCol>
                <a:gridCol w="9821650">
                  <a:extLst>
                    <a:ext uri="{9D8B030D-6E8A-4147-A177-3AD203B41FA5}">
                      <a16:colId xmlns:a16="http://schemas.microsoft.com/office/drawing/2014/main" val="4084348247"/>
                    </a:ext>
                  </a:extLst>
                </a:gridCol>
              </a:tblGrid>
              <a:tr h="509771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Objet de l’opération</a:t>
                      </a: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alt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Préciser type de bâtiment : tertiaire, enseignement, etc.</a:t>
                      </a:r>
                    </a:p>
                    <a:p>
                      <a:pPr algn="l" fontAlgn="ctr"/>
                      <a:r>
                        <a:rPr lang="fr-FR" alt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Préciser construction, rénovation énergétique, etc.</a:t>
                      </a: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537807718"/>
                  </a:ext>
                </a:extLst>
              </a:tr>
              <a:tr h="42393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Lieu de l’opération</a:t>
                      </a: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1100" b="0" i="1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3854745538"/>
                  </a:ext>
                </a:extLst>
              </a:tr>
              <a:tr h="498692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Maître d’ouvrage</a:t>
                      </a:r>
                      <a:endParaRPr lang="fr-FR" sz="14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Public/Privée, Nom</a:t>
                      </a: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3714235536"/>
                  </a:ext>
                </a:extLst>
              </a:tr>
              <a:tr h="42393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Type de marché</a:t>
                      </a:r>
                      <a:endParaRPr lang="fr-FR" sz="14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Préciser type de marché prestation Forfait (PF), Prestation Forfait avec Intéressement PFI, Marché global de performance énergétique MGP/CPE</a:t>
                      </a: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3838239276"/>
                  </a:ext>
                </a:extLst>
              </a:tr>
              <a:tr h="42393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Durée d’exécution</a:t>
                      </a:r>
                      <a:endParaRPr lang="fr-FR" sz="14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alt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Préciser durée du marché, durée de la phase Exploitation Maintenance</a:t>
                      </a:r>
                      <a:endParaRPr lang="fr-FR" sz="1100" i="1" u="none" strike="noStrike" kern="1200" dirty="0">
                        <a:solidFill>
                          <a:schemeClr val="dk1"/>
                        </a:solidFill>
                        <a:effectLst/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2283817538"/>
                  </a:ext>
                </a:extLst>
              </a:tr>
              <a:tr h="840221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Composition du groupement entreprise/MOE/BE</a:t>
                      </a:r>
                      <a:endParaRPr lang="fr-FR" sz="14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1100" b="0" i="1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3027313729"/>
                  </a:ext>
                </a:extLst>
              </a:tr>
              <a:tr h="42393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Rôle du candidat</a:t>
                      </a:r>
                      <a:endParaRPr lang="fr-FR" sz="14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alt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Préciser mandataire, cotraitant, sous traitant ….</a:t>
                      </a:r>
                      <a:endParaRPr lang="fr-FR" sz="1100" i="1" u="none" strike="noStrike" kern="1200" dirty="0">
                        <a:solidFill>
                          <a:schemeClr val="dk1"/>
                        </a:solidFill>
                        <a:effectLst/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1508115833"/>
                  </a:ext>
                </a:extLst>
              </a:tr>
              <a:tr h="447059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Périmètre</a:t>
                      </a:r>
                      <a:endParaRPr lang="fr-FR" sz="14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alt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Préciser </a:t>
                      </a:r>
                      <a:r>
                        <a:rPr 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P2 – maintenance et exploitation, P3 – Gros entretien renouvellement, P5 – travaux dans le cadre du contrat</a:t>
                      </a:r>
                    </a:p>
                    <a:p>
                      <a:pPr algn="l" fontAlgn="ctr"/>
                      <a:r>
                        <a:rPr 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Périmètre fonctionnel, nombre d’heures de maintenance</a:t>
                      </a: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2994818175"/>
                  </a:ext>
                </a:extLst>
              </a:tr>
              <a:tr h="32363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Avancement / Date du marché</a:t>
                      </a:r>
                      <a:endParaRPr lang="fr-FR" sz="14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1100" i="1" u="none" strike="noStrike" kern="1200" dirty="0">
                        <a:solidFill>
                          <a:schemeClr val="dk1"/>
                        </a:solidFill>
                        <a:effectLst/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4207775079"/>
                  </a:ext>
                </a:extLst>
              </a:tr>
              <a:tr h="451449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Surface bâtiments SU exploité (m²)</a:t>
                      </a: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1100" i="1" u="none" strike="noStrike" kern="1200" dirty="0">
                        <a:solidFill>
                          <a:schemeClr val="dk1"/>
                        </a:solidFill>
                        <a:effectLst/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2872075767"/>
                  </a:ext>
                </a:extLst>
              </a:tr>
              <a:tr h="451449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Surface bâtiments SDP exploité (m²)</a:t>
                      </a:r>
                      <a:endParaRPr lang="fr-FR" sz="14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1100" i="1" u="none" strike="noStrike" kern="1200" dirty="0">
                        <a:solidFill>
                          <a:schemeClr val="dk1"/>
                        </a:solidFill>
                        <a:effectLst/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2695629927"/>
                  </a:ext>
                </a:extLst>
              </a:tr>
              <a:tr h="451449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i="0" u="none" strike="noStrike" dirty="0" err="1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Monosite</a:t>
                      </a:r>
                      <a:r>
                        <a:rPr lang="fr-FR" sz="1400" b="1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/ Multisite</a:t>
                      </a: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Si multisite, préciser nombre de sites, localisation, sites dans un même périmètre géographique, sites éloignés, etc. </a:t>
                      </a: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2154537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41841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18364F-F4F3-C5D9-CF3C-E818080ABC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A5521B55-F6A6-14B4-33FF-AB5B957C7736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E6E96F3B-AEAC-49D6-8DE8-EB231740FEAC}" type="slidenum">
              <a:rPr lang="fr-FR" smtClean="0"/>
              <a:pPr/>
              <a:t>17</a:t>
            </a:fld>
            <a:endParaRPr lang="fr-FR"/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4F106556-51DD-93ED-75B4-69660611A9BF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469829"/>
            <a:ext cx="7343775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r>
              <a:rPr lang="fr-FR" altLang="fr-FR" sz="1100" b="1" u="sng" dirty="0"/>
              <a:t>Renseignements sur le candidat :</a:t>
            </a:r>
          </a:p>
          <a:p>
            <a:pPr algn="just" eaLnBrk="1" hangingPunct="1"/>
            <a:r>
              <a:rPr lang="fr-FR" altLang="fr-FR" sz="1200" b="1" dirty="0"/>
              <a:t>Rôle au sein du groupement : </a:t>
            </a:r>
            <a:r>
              <a:rPr lang="fr-FR" altLang="fr-FR" sz="1200" b="1" i="1" dirty="0">
                <a:solidFill>
                  <a:srgbClr val="FF0000"/>
                </a:solidFill>
              </a:rPr>
              <a:t>A remplir</a:t>
            </a:r>
          </a:p>
          <a:p>
            <a:pPr algn="just" eaLnBrk="1" hangingPunct="1"/>
            <a:r>
              <a:rPr lang="fr-FR" altLang="fr-FR" sz="1200" b="1" dirty="0"/>
              <a:t>Nom du candidat : </a:t>
            </a:r>
            <a:r>
              <a:rPr lang="fr-FR" altLang="fr-FR" sz="1200" b="1" i="1" dirty="0">
                <a:solidFill>
                  <a:srgbClr val="FF0000"/>
                </a:solidFill>
              </a:rPr>
              <a:t>A remplir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27E7A28C-8A89-58EC-9084-36433F2C456A}"/>
              </a:ext>
            </a:extLst>
          </p:cNvPr>
          <p:cNvSpPr txBox="1">
            <a:spLocks/>
          </p:cNvSpPr>
          <p:nvPr/>
        </p:nvSpPr>
        <p:spPr>
          <a:xfrm>
            <a:off x="2484890" y="105261"/>
            <a:ext cx="9495739" cy="280035"/>
          </a:xfrm>
          <a:prstGeom prst="rect">
            <a:avLst/>
          </a:prstGeom>
          <a:ln>
            <a:noFill/>
          </a:ln>
        </p:spPr>
        <p:txBody>
          <a:bodyPr anchor="ctr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Tx/>
              <a:buNone/>
              <a:defRPr sz="1600" b="1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73150" indent="-158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Titillium" panose="00000500000000000000" pitchFamily="50" charset="0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800" dirty="0"/>
              <a:t>REF 6 : Compétence </a:t>
            </a:r>
            <a:r>
              <a:rPr lang="fr-FR" altLang="fr-FR" sz="1800" dirty="0"/>
              <a:t>Exploitation Maintenance</a:t>
            </a:r>
            <a:endParaRPr lang="fr-FR" sz="1800" dirty="0"/>
          </a:p>
        </p:txBody>
      </p:sp>
      <p:graphicFrame>
        <p:nvGraphicFramePr>
          <p:cNvPr id="2" name="Tableau 1">
            <a:extLst>
              <a:ext uri="{FF2B5EF4-FFF2-40B4-BE49-F238E27FC236}">
                <a16:creationId xmlns:a16="http://schemas.microsoft.com/office/drawing/2014/main" id="{AEFC8BAE-6FC4-F0BF-F290-7CD8ADF8F5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4051106"/>
              </p:ext>
            </p:extLst>
          </p:nvPr>
        </p:nvGraphicFramePr>
        <p:xfrm>
          <a:off x="84349" y="1094984"/>
          <a:ext cx="12023301" cy="5675259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2201651">
                  <a:extLst>
                    <a:ext uri="{9D8B030D-6E8A-4147-A177-3AD203B41FA5}">
                      <a16:colId xmlns:a16="http://schemas.microsoft.com/office/drawing/2014/main" val="610930821"/>
                    </a:ext>
                  </a:extLst>
                </a:gridCol>
                <a:gridCol w="9821650">
                  <a:extLst>
                    <a:ext uri="{9D8B030D-6E8A-4147-A177-3AD203B41FA5}">
                      <a16:colId xmlns:a16="http://schemas.microsoft.com/office/drawing/2014/main" val="4084348247"/>
                    </a:ext>
                  </a:extLst>
                </a:gridCol>
              </a:tblGrid>
              <a:tr h="777247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Coût des prestations annuelles assumées par l’exploitant (en €HT)</a:t>
                      </a:r>
                      <a:endParaRPr lang="fr-FR" sz="14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Coût P2 annuel, Coût P3 annuel</a:t>
                      </a: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1061731171"/>
                  </a:ext>
                </a:extLst>
              </a:tr>
              <a:tr h="519743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Objectifs de performance énergétique</a:t>
                      </a:r>
                      <a:endParaRPr lang="fr-FR" sz="14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marL="0" marR="0" lvl="0" indent="0" algn="l" defTabSz="147512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Préciser la v</a:t>
                      </a:r>
                      <a:r>
                        <a:rPr lang="fr-FR" alt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aleur chiffrée de performance conventionnelle, performance réelle,…</a:t>
                      </a: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1328837007"/>
                  </a:ext>
                </a:extLst>
              </a:tr>
              <a:tr h="733052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Type de production de chaleur</a:t>
                      </a:r>
                      <a:endParaRPr lang="fr-FR" sz="14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Si multisite, à préciser pour chaque site</a:t>
                      </a: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3461410788"/>
                  </a:ext>
                </a:extLst>
              </a:tr>
              <a:tr h="718937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Type de production d’ECS</a:t>
                      </a:r>
                      <a:endParaRPr lang="fr-FR" sz="14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Si multisite, à préciser pour chaque site</a:t>
                      </a: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221297724"/>
                  </a:ext>
                </a:extLst>
              </a:tr>
              <a:tr h="718937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GTB</a:t>
                      </a: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Oui / Non, Périmètre</a:t>
                      </a: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639872543"/>
                  </a:ext>
                </a:extLst>
              </a:tr>
              <a:tr h="718937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Type de ventilation</a:t>
                      </a: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Si multisite, à préciser pour chaque site</a:t>
                      </a: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1973652387"/>
                  </a:ext>
                </a:extLst>
              </a:tr>
              <a:tr h="519743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Présence d’énergies renouvelables</a:t>
                      </a:r>
                      <a:endParaRPr lang="fr-FR" sz="14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Préciser le type</a:t>
                      </a: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3268749877"/>
                  </a:ext>
                </a:extLst>
              </a:tr>
              <a:tr h="519743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Prestations de Formation / Sensibilisation</a:t>
                      </a: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1100" i="1" u="none" strike="noStrike" kern="1200" dirty="0">
                        <a:solidFill>
                          <a:schemeClr val="dk1"/>
                        </a:solidFill>
                        <a:effectLst/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2322449471"/>
                  </a:ext>
                </a:extLst>
              </a:tr>
              <a:tr h="44892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Complexité de l’opération</a:t>
                      </a: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1100" i="1" u="none" strike="noStrike" kern="1200" dirty="0">
                        <a:solidFill>
                          <a:schemeClr val="dk1"/>
                        </a:solidFill>
                        <a:effectLst/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35864474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12542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297C15-34DD-EB8C-5B3F-107FBC9F27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FB14A089-2C16-DE3E-7D84-F5DCFF0F9E2E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E6E96F3B-AEAC-49D6-8DE8-EB231740FEAC}" type="slidenum">
              <a:rPr lang="fr-FR" smtClean="0"/>
              <a:pPr/>
              <a:t>18</a:t>
            </a:fld>
            <a:endParaRPr lang="fr-FR"/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C53A0034-2A74-1414-6A02-916253796117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469829"/>
            <a:ext cx="7343775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r>
              <a:rPr lang="fr-FR" altLang="fr-FR" sz="1100" b="1" u="sng" dirty="0"/>
              <a:t>Renseignements sur le candidat :</a:t>
            </a:r>
          </a:p>
          <a:p>
            <a:pPr algn="just" eaLnBrk="1" hangingPunct="1"/>
            <a:r>
              <a:rPr lang="fr-FR" altLang="fr-FR" sz="1200" b="1" dirty="0"/>
              <a:t>Rôle au sein du groupement : </a:t>
            </a:r>
            <a:r>
              <a:rPr lang="fr-FR" altLang="fr-FR" sz="1200" b="1" i="1" dirty="0">
                <a:solidFill>
                  <a:srgbClr val="FF0000"/>
                </a:solidFill>
              </a:rPr>
              <a:t>A remplir</a:t>
            </a:r>
          </a:p>
          <a:p>
            <a:pPr algn="just" eaLnBrk="1" hangingPunct="1"/>
            <a:r>
              <a:rPr lang="fr-FR" altLang="fr-FR" sz="1200" b="1" dirty="0"/>
              <a:t>Nom du candidat : </a:t>
            </a:r>
            <a:r>
              <a:rPr lang="fr-FR" altLang="fr-FR" sz="1200" b="1" i="1" dirty="0">
                <a:solidFill>
                  <a:srgbClr val="FF0000"/>
                </a:solidFill>
              </a:rPr>
              <a:t>A remplir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6E244A28-C46B-A23B-C8D2-358A6490435B}"/>
              </a:ext>
            </a:extLst>
          </p:cNvPr>
          <p:cNvSpPr txBox="1">
            <a:spLocks/>
          </p:cNvSpPr>
          <p:nvPr/>
        </p:nvSpPr>
        <p:spPr>
          <a:xfrm>
            <a:off x="2484890" y="105261"/>
            <a:ext cx="9495739" cy="280035"/>
          </a:xfrm>
          <a:prstGeom prst="rect">
            <a:avLst/>
          </a:prstGeom>
          <a:ln>
            <a:noFill/>
          </a:ln>
        </p:spPr>
        <p:txBody>
          <a:bodyPr anchor="ctr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Tx/>
              <a:buNone/>
              <a:defRPr sz="1600" b="1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73150" indent="-158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Titillium" panose="00000500000000000000" pitchFamily="50" charset="0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800" dirty="0"/>
              <a:t>REF 7 : Compétence </a:t>
            </a:r>
            <a:r>
              <a:rPr lang="fr-FR" altLang="fr-FR" sz="1800" dirty="0"/>
              <a:t>Exploitation Maintenance</a:t>
            </a:r>
            <a:endParaRPr lang="fr-FR" sz="1800" dirty="0"/>
          </a:p>
        </p:txBody>
      </p:sp>
      <p:graphicFrame>
        <p:nvGraphicFramePr>
          <p:cNvPr id="11" name="Tableau 10">
            <a:extLst>
              <a:ext uri="{FF2B5EF4-FFF2-40B4-BE49-F238E27FC236}">
                <a16:creationId xmlns:a16="http://schemas.microsoft.com/office/drawing/2014/main" id="{AF602BDA-9B07-B80E-EC9E-8A0288D69115}"/>
              </a:ext>
            </a:extLst>
          </p:cNvPr>
          <p:cNvGraphicFramePr>
            <a:graphicFrameLocks noGrp="1"/>
          </p:cNvGraphicFramePr>
          <p:nvPr/>
        </p:nvGraphicFramePr>
        <p:xfrm>
          <a:off x="84349" y="1100772"/>
          <a:ext cx="12023301" cy="5669472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2201651">
                  <a:extLst>
                    <a:ext uri="{9D8B030D-6E8A-4147-A177-3AD203B41FA5}">
                      <a16:colId xmlns:a16="http://schemas.microsoft.com/office/drawing/2014/main" val="610930821"/>
                    </a:ext>
                  </a:extLst>
                </a:gridCol>
                <a:gridCol w="9821650">
                  <a:extLst>
                    <a:ext uri="{9D8B030D-6E8A-4147-A177-3AD203B41FA5}">
                      <a16:colId xmlns:a16="http://schemas.microsoft.com/office/drawing/2014/main" val="4084348247"/>
                    </a:ext>
                  </a:extLst>
                </a:gridCol>
              </a:tblGrid>
              <a:tr h="509771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Objet de l’opération</a:t>
                      </a: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alt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Préciser type de bâtiment : tertiaire, enseignement, etc.</a:t>
                      </a:r>
                    </a:p>
                    <a:p>
                      <a:pPr algn="l" fontAlgn="ctr"/>
                      <a:r>
                        <a:rPr lang="fr-FR" alt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Préciser construction, rénovation énergétique, etc.</a:t>
                      </a: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537807718"/>
                  </a:ext>
                </a:extLst>
              </a:tr>
              <a:tr h="42393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Lieu de l’opération</a:t>
                      </a: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1100" b="0" i="1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3854745538"/>
                  </a:ext>
                </a:extLst>
              </a:tr>
              <a:tr h="498692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Maître d’ouvrage</a:t>
                      </a:r>
                      <a:endParaRPr lang="fr-FR" sz="14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Public/Privée, Nom</a:t>
                      </a: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3714235536"/>
                  </a:ext>
                </a:extLst>
              </a:tr>
              <a:tr h="42393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Type de marché</a:t>
                      </a:r>
                      <a:endParaRPr lang="fr-FR" sz="14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Préciser type de marché prestation Forfait (PF), Prestation Forfait avec Intéressement PFI, Marché global de performance énergétique MGP/CPE</a:t>
                      </a: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3838239276"/>
                  </a:ext>
                </a:extLst>
              </a:tr>
              <a:tr h="42393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Durée d’exécution</a:t>
                      </a:r>
                      <a:endParaRPr lang="fr-FR" sz="14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alt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Préciser durée du marché, durée de la phase Exploitation Maintenance</a:t>
                      </a:r>
                      <a:endParaRPr lang="fr-FR" sz="1100" i="1" u="none" strike="noStrike" kern="1200" dirty="0">
                        <a:solidFill>
                          <a:schemeClr val="dk1"/>
                        </a:solidFill>
                        <a:effectLst/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2283817538"/>
                  </a:ext>
                </a:extLst>
              </a:tr>
              <a:tr h="840221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Composition du groupement entreprise/MOE/BE</a:t>
                      </a:r>
                      <a:endParaRPr lang="fr-FR" sz="14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1100" b="0" i="1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3027313729"/>
                  </a:ext>
                </a:extLst>
              </a:tr>
              <a:tr h="42393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Rôle du candidat</a:t>
                      </a:r>
                      <a:endParaRPr lang="fr-FR" sz="14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alt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Préciser mandataire, cotraitant, sous traitant ….</a:t>
                      </a:r>
                      <a:endParaRPr lang="fr-FR" sz="1100" i="1" u="none" strike="noStrike" kern="1200" dirty="0">
                        <a:solidFill>
                          <a:schemeClr val="dk1"/>
                        </a:solidFill>
                        <a:effectLst/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1508115833"/>
                  </a:ext>
                </a:extLst>
              </a:tr>
              <a:tr h="447059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Périmètre</a:t>
                      </a:r>
                      <a:endParaRPr lang="fr-FR" sz="14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alt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Préciser </a:t>
                      </a:r>
                      <a:r>
                        <a:rPr 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P2 – maintenance et exploitation, P3 – Gros entretien renouvellement, P5 – travaux dans le cadre du contrat</a:t>
                      </a:r>
                    </a:p>
                    <a:p>
                      <a:pPr algn="l" fontAlgn="ctr"/>
                      <a:r>
                        <a:rPr 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Périmètre fonctionnel, nombre d’heures de maintenance</a:t>
                      </a: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2994818175"/>
                  </a:ext>
                </a:extLst>
              </a:tr>
              <a:tr h="32363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Avancement / Date du marché</a:t>
                      </a:r>
                      <a:endParaRPr lang="fr-FR" sz="14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1100" i="1" u="none" strike="noStrike" kern="1200" dirty="0">
                        <a:solidFill>
                          <a:schemeClr val="dk1"/>
                        </a:solidFill>
                        <a:effectLst/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4207775079"/>
                  </a:ext>
                </a:extLst>
              </a:tr>
              <a:tr h="451449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Surface bâtiments SU exploité (m²)</a:t>
                      </a: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1100" i="1" u="none" strike="noStrike" kern="1200" dirty="0">
                        <a:solidFill>
                          <a:schemeClr val="dk1"/>
                        </a:solidFill>
                        <a:effectLst/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2872075767"/>
                  </a:ext>
                </a:extLst>
              </a:tr>
              <a:tr h="451449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Surface bâtiments SDP exploité (m²)</a:t>
                      </a:r>
                      <a:endParaRPr lang="fr-FR" sz="14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1100" i="1" u="none" strike="noStrike" kern="1200" dirty="0">
                        <a:solidFill>
                          <a:schemeClr val="dk1"/>
                        </a:solidFill>
                        <a:effectLst/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2695629927"/>
                  </a:ext>
                </a:extLst>
              </a:tr>
              <a:tr h="451449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i="0" u="none" strike="noStrike" dirty="0" err="1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Monosite</a:t>
                      </a:r>
                      <a:r>
                        <a:rPr lang="fr-FR" sz="1400" b="1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/ Multisite</a:t>
                      </a: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Si multisite, préciser nombre de sites, localisation, sites dans un même périmètre géographique, sites éloignés, etc. </a:t>
                      </a: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2154537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383716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152EC8-1BBB-CE42-1147-1008A75125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A06ECFAF-619C-1CEB-79B3-B27AF03A4629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E6E96F3B-AEAC-49D6-8DE8-EB231740FEAC}" type="slidenum">
              <a:rPr lang="fr-FR" smtClean="0"/>
              <a:pPr/>
              <a:t>19</a:t>
            </a:fld>
            <a:endParaRPr lang="fr-FR"/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D69C4F09-362B-F162-0C6A-1F228A6FBC38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469829"/>
            <a:ext cx="7343775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r>
              <a:rPr lang="fr-FR" altLang="fr-FR" sz="1100" b="1" u="sng" dirty="0"/>
              <a:t>Renseignements sur le candidat :</a:t>
            </a:r>
          </a:p>
          <a:p>
            <a:pPr algn="just" eaLnBrk="1" hangingPunct="1"/>
            <a:r>
              <a:rPr lang="fr-FR" altLang="fr-FR" sz="1200" b="1" dirty="0"/>
              <a:t>Rôle au sein du groupement : </a:t>
            </a:r>
            <a:r>
              <a:rPr lang="fr-FR" altLang="fr-FR" sz="1200" b="1" i="1" dirty="0">
                <a:solidFill>
                  <a:srgbClr val="FF0000"/>
                </a:solidFill>
              </a:rPr>
              <a:t>A remplir</a:t>
            </a:r>
          </a:p>
          <a:p>
            <a:pPr algn="just" eaLnBrk="1" hangingPunct="1"/>
            <a:r>
              <a:rPr lang="fr-FR" altLang="fr-FR" sz="1200" b="1" dirty="0"/>
              <a:t>Nom du candidat : </a:t>
            </a:r>
            <a:r>
              <a:rPr lang="fr-FR" altLang="fr-FR" sz="1200" b="1" i="1" dirty="0">
                <a:solidFill>
                  <a:srgbClr val="FF0000"/>
                </a:solidFill>
              </a:rPr>
              <a:t>A remplir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4DADA4D5-365E-A035-C554-E13300CB69EE}"/>
              </a:ext>
            </a:extLst>
          </p:cNvPr>
          <p:cNvSpPr txBox="1">
            <a:spLocks/>
          </p:cNvSpPr>
          <p:nvPr/>
        </p:nvSpPr>
        <p:spPr>
          <a:xfrm>
            <a:off x="2484890" y="105261"/>
            <a:ext cx="9495739" cy="280035"/>
          </a:xfrm>
          <a:prstGeom prst="rect">
            <a:avLst/>
          </a:prstGeom>
          <a:ln>
            <a:noFill/>
          </a:ln>
        </p:spPr>
        <p:txBody>
          <a:bodyPr anchor="ctr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Tx/>
              <a:buNone/>
              <a:defRPr sz="1600" b="1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73150" indent="-158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Titillium" panose="00000500000000000000" pitchFamily="50" charset="0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800" dirty="0"/>
              <a:t>REF 7 : Compétence </a:t>
            </a:r>
            <a:r>
              <a:rPr lang="fr-FR" altLang="fr-FR" sz="1800" dirty="0"/>
              <a:t>Exploitation Maintenance</a:t>
            </a:r>
            <a:endParaRPr lang="fr-FR" sz="1800" dirty="0"/>
          </a:p>
        </p:txBody>
      </p:sp>
      <p:graphicFrame>
        <p:nvGraphicFramePr>
          <p:cNvPr id="2" name="Tableau 1">
            <a:extLst>
              <a:ext uri="{FF2B5EF4-FFF2-40B4-BE49-F238E27FC236}">
                <a16:creationId xmlns:a16="http://schemas.microsoft.com/office/drawing/2014/main" id="{BECB66CF-1B56-2204-AF38-8CEC06CA5995}"/>
              </a:ext>
            </a:extLst>
          </p:cNvPr>
          <p:cNvGraphicFramePr>
            <a:graphicFrameLocks noGrp="1"/>
          </p:cNvGraphicFramePr>
          <p:nvPr/>
        </p:nvGraphicFramePr>
        <p:xfrm>
          <a:off x="84349" y="1094984"/>
          <a:ext cx="12023301" cy="5675259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2201651">
                  <a:extLst>
                    <a:ext uri="{9D8B030D-6E8A-4147-A177-3AD203B41FA5}">
                      <a16:colId xmlns:a16="http://schemas.microsoft.com/office/drawing/2014/main" val="610930821"/>
                    </a:ext>
                  </a:extLst>
                </a:gridCol>
                <a:gridCol w="9821650">
                  <a:extLst>
                    <a:ext uri="{9D8B030D-6E8A-4147-A177-3AD203B41FA5}">
                      <a16:colId xmlns:a16="http://schemas.microsoft.com/office/drawing/2014/main" val="4084348247"/>
                    </a:ext>
                  </a:extLst>
                </a:gridCol>
              </a:tblGrid>
              <a:tr h="777247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Coût des prestations annuelles assumées par l’exploitant (en €HT)</a:t>
                      </a:r>
                      <a:endParaRPr lang="fr-FR" sz="14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Coût P2 annuel, Coût P3 annuel</a:t>
                      </a: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1061731171"/>
                  </a:ext>
                </a:extLst>
              </a:tr>
              <a:tr h="519743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Objectifs de performance énergétique</a:t>
                      </a:r>
                      <a:endParaRPr lang="fr-FR" sz="14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marL="0" marR="0" lvl="0" indent="0" algn="l" defTabSz="147512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Préciser la v</a:t>
                      </a:r>
                      <a:r>
                        <a:rPr lang="fr-FR" alt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aleur chiffrée de performance conventionnelle, performance réelle,…</a:t>
                      </a: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1328837007"/>
                  </a:ext>
                </a:extLst>
              </a:tr>
              <a:tr h="733052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Type de production de chaleur</a:t>
                      </a:r>
                      <a:endParaRPr lang="fr-FR" sz="14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Si multisite, à préciser pour chaque site</a:t>
                      </a: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3461410788"/>
                  </a:ext>
                </a:extLst>
              </a:tr>
              <a:tr h="718937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Type de production d’ECS</a:t>
                      </a:r>
                      <a:endParaRPr lang="fr-FR" sz="14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Si multisite, à préciser pour chaque site</a:t>
                      </a: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221297724"/>
                  </a:ext>
                </a:extLst>
              </a:tr>
              <a:tr h="718937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GTB</a:t>
                      </a: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Oui / Non, Périmètre</a:t>
                      </a: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639872543"/>
                  </a:ext>
                </a:extLst>
              </a:tr>
              <a:tr h="718937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Type de ventilation</a:t>
                      </a: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Si multisite, à préciser pour chaque site</a:t>
                      </a: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1973652387"/>
                  </a:ext>
                </a:extLst>
              </a:tr>
              <a:tr h="519743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Présence d’énergies renouvelables</a:t>
                      </a:r>
                      <a:endParaRPr lang="fr-FR" sz="14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Préciser le type</a:t>
                      </a: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3268749877"/>
                  </a:ext>
                </a:extLst>
              </a:tr>
              <a:tr h="519743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Prestations de Formation / Sensibilisation</a:t>
                      </a: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1100" i="1" u="none" strike="noStrike" kern="1200" dirty="0">
                        <a:solidFill>
                          <a:schemeClr val="dk1"/>
                        </a:solidFill>
                        <a:effectLst/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2322449471"/>
                  </a:ext>
                </a:extLst>
              </a:tr>
              <a:tr h="44892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Complexité de l’opération</a:t>
                      </a: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1100" i="1" u="none" strike="noStrike" kern="1200" dirty="0">
                        <a:solidFill>
                          <a:schemeClr val="dk1"/>
                        </a:solidFill>
                        <a:effectLst/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35864474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730861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2C0737-68E0-8459-E3C1-5EAA70C474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3">
            <a:extLst>
              <a:ext uri="{FF2B5EF4-FFF2-40B4-BE49-F238E27FC236}">
                <a16:creationId xmlns:a16="http://schemas.microsoft.com/office/drawing/2014/main" id="{D00D4B3F-5ECA-C514-1A86-D30480A9EE8F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199757" y="106908"/>
            <a:ext cx="7792485" cy="566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115000"/>
              </a:lnSpc>
              <a:spcAft>
                <a:spcPts val="300"/>
              </a:spcAft>
            </a:pPr>
            <a:r>
              <a:rPr lang="fr-FR" altLang="fr-FR" sz="1400" b="1" dirty="0">
                <a:cs typeface="Arial" panose="020B0604020202020204" pitchFamily="34" charset="0"/>
              </a:rPr>
              <a:t>Marché global de performance orienté « Systèmes » Pour la rénovation énergétique de 67 sites du patrimoine du Département de Seine-et-Marne</a:t>
            </a:r>
          </a:p>
        </p:txBody>
      </p:sp>
      <p:pic>
        <p:nvPicPr>
          <p:cNvPr id="29" name="Picture 2" descr="ALTEREA">
            <a:extLst>
              <a:ext uri="{FF2B5EF4-FFF2-40B4-BE49-F238E27FC236}">
                <a16:creationId xmlns:a16="http://schemas.microsoft.com/office/drawing/2014/main" id="{B613BD4C-4FDC-4BE5-00C9-2D58441C60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3260" y="193321"/>
            <a:ext cx="1755913" cy="308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853A7EA-EF6B-42BF-0188-A5833CE94EF8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3931" y="1257280"/>
            <a:ext cx="12104135" cy="507831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defRPr/>
            </a:pPr>
            <a:endParaRPr lang="fr-FR" sz="1800" b="1" i="1" dirty="0">
              <a:cs typeface="Arial" panose="020B0604020202020204" pitchFamily="34" charset="0"/>
            </a:endParaRPr>
          </a:p>
          <a:p>
            <a:pPr algn="just" eaLnBrk="1" hangingPunct="1">
              <a:defRPr/>
            </a:pPr>
            <a:r>
              <a:rPr lang="fr-FR" sz="1800" b="1" i="1" dirty="0">
                <a:cs typeface="Arial" panose="020B0604020202020204" pitchFamily="34" charset="0"/>
              </a:rPr>
              <a:t>La présentation des références doit être conforme aux cadres de réponses imposés ;</a:t>
            </a:r>
          </a:p>
          <a:p>
            <a:pPr algn="just" eaLnBrk="1" hangingPunct="1">
              <a:defRPr/>
            </a:pPr>
            <a:endParaRPr lang="fr-FR" sz="1800" b="1" i="1" dirty="0">
              <a:cs typeface="Arial" panose="020B0604020202020204" pitchFamily="34" charset="0"/>
            </a:endParaRPr>
          </a:p>
          <a:p>
            <a:pPr algn="just" eaLnBrk="1" hangingPunct="1">
              <a:lnSpc>
                <a:spcPct val="150000"/>
              </a:lnSpc>
              <a:defRPr/>
            </a:pPr>
            <a:r>
              <a:rPr lang="fr-FR" sz="1800" b="1" i="1" dirty="0">
                <a:cs typeface="Arial" panose="020B0604020202020204" pitchFamily="34" charset="0"/>
              </a:rPr>
              <a:t>Seront notamment valorisées : </a:t>
            </a: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sz="1800" i="1" dirty="0">
                <a:cs typeface="Arial" panose="020B0604020202020204" pitchFamily="34" charset="0"/>
              </a:rPr>
              <a:t>La pertinence avec l’objet du marché et ses conditions d’exécution,</a:t>
            </a: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sz="1800" i="1" dirty="0">
                <a:cs typeface="Arial" panose="020B0604020202020204" pitchFamily="34" charset="0"/>
              </a:rPr>
              <a:t>L’ambition énergétique et carbone des projets,</a:t>
            </a: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sz="1800" i="1" dirty="0">
                <a:cs typeface="Arial" panose="020B0604020202020204" pitchFamily="34" charset="0"/>
              </a:rPr>
              <a:t>Les références en contrat de performance énergétique (CPE) orienté systèmes, ou marché global de performance,</a:t>
            </a: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sz="1800" i="1" dirty="0">
                <a:cs typeface="Arial" panose="020B0604020202020204" pitchFamily="34" charset="0"/>
              </a:rPr>
              <a:t>Les expériences communes à plusieurs membres du groupement,</a:t>
            </a: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sz="1800" i="1" dirty="0">
                <a:cs typeface="Arial" panose="020B0604020202020204" pitchFamily="34" charset="0"/>
              </a:rPr>
              <a:t>Les opérations réalisées en site occupé,</a:t>
            </a: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sz="1800" i="1" dirty="0">
                <a:cs typeface="Arial" panose="020B0604020202020204" pitchFamily="34" charset="0"/>
              </a:rPr>
              <a:t>Les opérations réalisées en milieu scolaire,</a:t>
            </a: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sz="1800" i="1" dirty="0">
                <a:cs typeface="Arial" panose="020B0604020202020204" pitchFamily="34" charset="0"/>
              </a:rPr>
              <a:t>Les opérations multisites.</a:t>
            </a:r>
          </a:p>
          <a:p>
            <a:pPr algn="just" eaLnBrk="1" hangingPunct="1">
              <a:defRPr/>
            </a:pPr>
            <a:endParaRPr lang="fr-FR" sz="1800" b="1" i="1" dirty="0">
              <a:cs typeface="Arial" panose="020B0604020202020204" pitchFamily="34" charset="0"/>
            </a:endParaRPr>
          </a:p>
          <a:p>
            <a:pPr algn="just" eaLnBrk="1" hangingPunct="1">
              <a:defRPr/>
            </a:pPr>
            <a:endParaRPr lang="fr-FR" sz="1800" b="1" i="1" dirty="0">
              <a:cs typeface="Arial" panose="020B0604020202020204" pitchFamily="34" charset="0"/>
            </a:endParaRPr>
          </a:p>
          <a:p>
            <a:pPr algn="just" eaLnBrk="1" hangingPunct="1">
              <a:defRPr/>
            </a:pPr>
            <a:r>
              <a:rPr lang="fr-FR" sz="1800" b="1" i="1" dirty="0">
                <a:cs typeface="Arial" panose="020B0604020202020204" pitchFamily="34" charset="0"/>
              </a:rPr>
              <a:t>La simple participation à un concours ne sera pas comptabilisée comme une référence. </a:t>
            </a:r>
          </a:p>
        </p:txBody>
      </p:sp>
      <p:pic>
        <p:nvPicPr>
          <p:cNvPr id="4" name="Image 3" descr="Département 77 - Mairie de Chalmaison (77)">
            <a:extLst>
              <a:ext uri="{FF2B5EF4-FFF2-40B4-BE49-F238E27FC236}">
                <a16:creationId xmlns:a16="http://schemas.microsoft.com/office/drawing/2014/main" id="{B2C702B4-C1E0-11AB-16F0-16E463A8C0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030"/>
            <a:ext cx="2111076" cy="560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031396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E7A601-FB92-621B-FFA1-24A7E7B545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65573F1-1D6E-9C59-52C8-59CD64E314DC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E6E96F3B-AEAC-49D6-8DE8-EB231740FEAC}" type="slidenum">
              <a:rPr lang="fr-FR" smtClean="0"/>
              <a:pPr/>
              <a:t>20</a:t>
            </a:fld>
            <a:endParaRPr lang="fr-FR"/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65815ADB-EF82-0CBC-77B9-CC8214F20287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469829"/>
            <a:ext cx="7343775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r>
              <a:rPr lang="fr-FR" altLang="fr-FR" sz="1100" b="1" u="sng" dirty="0"/>
              <a:t>Renseignements sur le candidat :</a:t>
            </a:r>
          </a:p>
          <a:p>
            <a:pPr algn="just" eaLnBrk="1" hangingPunct="1"/>
            <a:r>
              <a:rPr lang="fr-FR" altLang="fr-FR" sz="1200" b="1" dirty="0"/>
              <a:t>Rôle au sein du groupement : </a:t>
            </a:r>
            <a:r>
              <a:rPr lang="fr-FR" altLang="fr-FR" sz="1200" b="1" i="1" dirty="0">
                <a:solidFill>
                  <a:srgbClr val="FF0000"/>
                </a:solidFill>
              </a:rPr>
              <a:t>A remplir</a:t>
            </a:r>
          </a:p>
          <a:p>
            <a:pPr algn="just" eaLnBrk="1" hangingPunct="1"/>
            <a:r>
              <a:rPr lang="fr-FR" altLang="fr-FR" sz="1200" b="1" dirty="0"/>
              <a:t>Nom du candidat : </a:t>
            </a:r>
            <a:r>
              <a:rPr lang="fr-FR" altLang="fr-FR" sz="1200" b="1" i="1" dirty="0">
                <a:solidFill>
                  <a:srgbClr val="FF0000"/>
                </a:solidFill>
              </a:rPr>
              <a:t>A remplir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02AB4751-8439-68C5-855F-0B5DEF3D348B}"/>
              </a:ext>
            </a:extLst>
          </p:cNvPr>
          <p:cNvSpPr txBox="1">
            <a:spLocks/>
          </p:cNvSpPr>
          <p:nvPr/>
        </p:nvSpPr>
        <p:spPr>
          <a:xfrm>
            <a:off x="2484890" y="105261"/>
            <a:ext cx="9495739" cy="280035"/>
          </a:xfrm>
          <a:prstGeom prst="rect">
            <a:avLst/>
          </a:prstGeom>
          <a:ln>
            <a:noFill/>
          </a:ln>
        </p:spPr>
        <p:txBody>
          <a:bodyPr anchor="ctr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Tx/>
              <a:buNone/>
              <a:defRPr sz="1600" b="1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73150" indent="-158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Titillium" panose="00000500000000000000" pitchFamily="50" charset="0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800" dirty="0"/>
              <a:t>REF 8 : Compétence </a:t>
            </a:r>
            <a:r>
              <a:rPr lang="fr-FR" altLang="fr-FR" sz="1800" dirty="0"/>
              <a:t>Exploitation Maintenance</a:t>
            </a:r>
            <a:endParaRPr lang="fr-FR" sz="1800" dirty="0"/>
          </a:p>
        </p:txBody>
      </p:sp>
      <p:graphicFrame>
        <p:nvGraphicFramePr>
          <p:cNvPr id="11" name="Tableau 10">
            <a:extLst>
              <a:ext uri="{FF2B5EF4-FFF2-40B4-BE49-F238E27FC236}">
                <a16:creationId xmlns:a16="http://schemas.microsoft.com/office/drawing/2014/main" id="{0404C70B-85D4-347C-B1AE-87336F50E5DE}"/>
              </a:ext>
            </a:extLst>
          </p:cNvPr>
          <p:cNvGraphicFramePr>
            <a:graphicFrameLocks noGrp="1"/>
          </p:cNvGraphicFramePr>
          <p:nvPr/>
        </p:nvGraphicFramePr>
        <p:xfrm>
          <a:off x="84349" y="1100772"/>
          <a:ext cx="12023301" cy="5669472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2201651">
                  <a:extLst>
                    <a:ext uri="{9D8B030D-6E8A-4147-A177-3AD203B41FA5}">
                      <a16:colId xmlns:a16="http://schemas.microsoft.com/office/drawing/2014/main" val="610930821"/>
                    </a:ext>
                  </a:extLst>
                </a:gridCol>
                <a:gridCol w="9821650">
                  <a:extLst>
                    <a:ext uri="{9D8B030D-6E8A-4147-A177-3AD203B41FA5}">
                      <a16:colId xmlns:a16="http://schemas.microsoft.com/office/drawing/2014/main" val="4084348247"/>
                    </a:ext>
                  </a:extLst>
                </a:gridCol>
              </a:tblGrid>
              <a:tr h="509771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Objet de l’opération</a:t>
                      </a: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alt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Préciser type de bâtiment : tertiaire, enseignement, etc.</a:t>
                      </a:r>
                    </a:p>
                    <a:p>
                      <a:pPr algn="l" fontAlgn="ctr"/>
                      <a:r>
                        <a:rPr lang="fr-FR" alt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Préciser construction, rénovation énergétique, etc.</a:t>
                      </a: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537807718"/>
                  </a:ext>
                </a:extLst>
              </a:tr>
              <a:tr h="42393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Lieu de l’opération</a:t>
                      </a: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1100" b="0" i="1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3854745538"/>
                  </a:ext>
                </a:extLst>
              </a:tr>
              <a:tr h="498692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Maître d’ouvrage</a:t>
                      </a:r>
                      <a:endParaRPr lang="fr-FR" sz="14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Public/Privée, Nom</a:t>
                      </a: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3714235536"/>
                  </a:ext>
                </a:extLst>
              </a:tr>
              <a:tr h="42393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Type de marché</a:t>
                      </a:r>
                      <a:endParaRPr lang="fr-FR" sz="14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Préciser type de marché prestation Forfait (PF), Prestation Forfait avec Intéressement PFI, Marché global de performance énergétique MGP/CPE</a:t>
                      </a: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3838239276"/>
                  </a:ext>
                </a:extLst>
              </a:tr>
              <a:tr h="42393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Durée d’exécution</a:t>
                      </a:r>
                      <a:endParaRPr lang="fr-FR" sz="14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alt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Préciser durée du marché, durée de la phase Exploitation Maintenance</a:t>
                      </a:r>
                      <a:endParaRPr lang="fr-FR" sz="1100" i="1" u="none" strike="noStrike" kern="1200" dirty="0">
                        <a:solidFill>
                          <a:schemeClr val="dk1"/>
                        </a:solidFill>
                        <a:effectLst/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2283817538"/>
                  </a:ext>
                </a:extLst>
              </a:tr>
              <a:tr h="840221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Composition du groupement entreprise/MOE/BE</a:t>
                      </a:r>
                      <a:endParaRPr lang="fr-FR" sz="14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1100" b="0" i="1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3027313729"/>
                  </a:ext>
                </a:extLst>
              </a:tr>
              <a:tr h="42393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Rôle du candidat</a:t>
                      </a:r>
                      <a:endParaRPr lang="fr-FR" sz="14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alt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Préciser mandataire, cotraitant, sous traitant ….</a:t>
                      </a:r>
                      <a:endParaRPr lang="fr-FR" sz="1100" i="1" u="none" strike="noStrike" kern="1200" dirty="0">
                        <a:solidFill>
                          <a:schemeClr val="dk1"/>
                        </a:solidFill>
                        <a:effectLst/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1508115833"/>
                  </a:ext>
                </a:extLst>
              </a:tr>
              <a:tr h="447059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Périmètre</a:t>
                      </a:r>
                      <a:endParaRPr lang="fr-FR" sz="14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alt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Préciser </a:t>
                      </a:r>
                      <a:r>
                        <a:rPr 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P2 – maintenance et exploitation, P3 – Gros entretien renouvellement, P5 – travaux dans le cadre du contrat</a:t>
                      </a:r>
                    </a:p>
                    <a:p>
                      <a:pPr algn="l" fontAlgn="ctr"/>
                      <a:r>
                        <a:rPr 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Périmètre fonctionnel, nombre d’heures de maintenance</a:t>
                      </a: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2994818175"/>
                  </a:ext>
                </a:extLst>
              </a:tr>
              <a:tr h="32363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Avancement / Date du marché</a:t>
                      </a:r>
                      <a:endParaRPr lang="fr-FR" sz="14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1100" i="1" u="none" strike="noStrike" kern="1200" dirty="0">
                        <a:solidFill>
                          <a:schemeClr val="dk1"/>
                        </a:solidFill>
                        <a:effectLst/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4207775079"/>
                  </a:ext>
                </a:extLst>
              </a:tr>
              <a:tr h="451449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Surface bâtiments SU exploité (m²)</a:t>
                      </a: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1100" i="1" u="none" strike="noStrike" kern="1200" dirty="0">
                        <a:solidFill>
                          <a:schemeClr val="dk1"/>
                        </a:solidFill>
                        <a:effectLst/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2872075767"/>
                  </a:ext>
                </a:extLst>
              </a:tr>
              <a:tr h="451449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Surface bâtiments SDP exploité (m²)</a:t>
                      </a:r>
                      <a:endParaRPr lang="fr-FR" sz="14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1100" i="1" u="none" strike="noStrike" kern="1200" dirty="0">
                        <a:solidFill>
                          <a:schemeClr val="dk1"/>
                        </a:solidFill>
                        <a:effectLst/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2695629927"/>
                  </a:ext>
                </a:extLst>
              </a:tr>
              <a:tr h="451449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i="0" u="none" strike="noStrike" dirty="0" err="1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Monosite</a:t>
                      </a:r>
                      <a:r>
                        <a:rPr lang="fr-FR" sz="1400" b="1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/ Multisite</a:t>
                      </a: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Si multisite, préciser nombre de sites, localisation, sites dans un même périmètre géographique, sites éloignés, etc. </a:t>
                      </a: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2154537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05773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3D6A69-6A16-BC0B-3565-CE374122E7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D9CE33FB-0874-5B5D-AAAB-DC67E88E444C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E6E96F3B-AEAC-49D6-8DE8-EB231740FEAC}" type="slidenum">
              <a:rPr lang="fr-FR" smtClean="0"/>
              <a:pPr/>
              <a:t>21</a:t>
            </a:fld>
            <a:endParaRPr lang="fr-FR"/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E2289807-A228-DA2B-431D-998AB113A362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469829"/>
            <a:ext cx="7343775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r>
              <a:rPr lang="fr-FR" altLang="fr-FR" sz="1100" b="1" u="sng" dirty="0"/>
              <a:t>Renseignements sur le candidat :</a:t>
            </a:r>
          </a:p>
          <a:p>
            <a:pPr algn="just" eaLnBrk="1" hangingPunct="1"/>
            <a:r>
              <a:rPr lang="fr-FR" altLang="fr-FR" sz="1200" b="1" dirty="0"/>
              <a:t>Rôle au sein du groupement : </a:t>
            </a:r>
            <a:r>
              <a:rPr lang="fr-FR" altLang="fr-FR" sz="1200" b="1" i="1" dirty="0">
                <a:solidFill>
                  <a:srgbClr val="FF0000"/>
                </a:solidFill>
              </a:rPr>
              <a:t>A remplir</a:t>
            </a:r>
          </a:p>
          <a:p>
            <a:pPr algn="just" eaLnBrk="1" hangingPunct="1"/>
            <a:r>
              <a:rPr lang="fr-FR" altLang="fr-FR" sz="1200" b="1" dirty="0"/>
              <a:t>Nom du candidat : </a:t>
            </a:r>
            <a:r>
              <a:rPr lang="fr-FR" altLang="fr-FR" sz="1200" b="1" i="1" dirty="0">
                <a:solidFill>
                  <a:srgbClr val="FF0000"/>
                </a:solidFill>
              </a:rPr>
              <a:t>A remplir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05461EC6-0629-CF9F-BCF8-65FA9B5519BB}"/>
              </a:ext>
            </a:extLst>
          </p:cNvPr>
          <p:cNvSpPr txBox="1">
            <a:spLocks/>
          </p:cNvSpPr>
          <p:nvPr/>
        </p:nvSpPr>
        <p:spPr>
          <a:xfrm>
            <a:off x="2484890" y="105261"/>
            <a:ext cx="9495739" cy="280035"/>
          </a:xfrm>
          <a:prstGeom prst="rect">
            <a:avLst/>
          </a:prstGeom>
          <a:ln>
            <a:noFill/>
          </a:ln>
        </p:spPr>
        <p:txBody>
          <a:bodyPr anchor="ctr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Tx/>
              <a:buNone/>
              <a:defRPr sz="1600" b="1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73150" indent="-158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Titillium" panose="00000500000000000000" pitchFamily="50" charset="0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800" dirty="0"/>
              <a:t>REF 8 : Compétence </a:t>
            </a:r>
            <a:r>
              <a:rPr lang="fr-FR" altLang="fr-FR" sz="1800" dirty="0"/>
              <a:t>Exploitation Maintenance</a:t>
            </a:r>
            <a:endParaRPr lang="fr-FR" sz="1800" dirty="0"/>
          </a:p>
        </p:txBody>
      </p:sp>
      <p:graphicFrame>
        <p:nvGraphicFramePr>
          <p:cNvPr id="2" name="Tableau 1">
            <a:extLst>
              <a:ext uri="{FF2B5EF4-FFF2-40B4-BE49-F238E27FC236}">
                <a16:creationId xmlns:a16="http://schemas.microsoft.com/office/drawing/2014/main" id="{5C1A0E8F-A778-7949-B43F-15D10CF8DAB8}"/>
              </a:ext>
            </a:extLst>
          </p:cNvPr>
          <p:cNvGraphicFramePr>
            <a:graphicFrameLocks noGrp="1"/>
          </p:cNvGraphicFramePr>
          <p:nvPr/>
        </p:nvGraphicFramePr>
        <p:xfrm>
          <a:off x="84349" y="1094984"/>
          <a:ext cx="12023301" cy="5675259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2201651">
                  <a:extLst>
                    <a:ext uri="{9D8B030D-6E8A-4147-A177-3AD203B41FA5}">
                      <a16:colId xmlns:a16="http://schemas.microsoft.com/office/drawing/2014/main" val="610930821"/>
                    </a:ext>
                  </a:extLst>
                </a:gridCol>
                <a:gridCol w="9821650">
                  <a:extLst>
                    <a:ext uri="{9D8B030D-6E8A-4147-A177-3AD203B41FA5}">
                      <a16:colId xmlns:a16="http://schemas.microsoft.com/office/drawing/2014/main" val="4084348247"/>
                    </a:ext>
                  </a:extLst>
                </a:gridCol>
              </a:tblGrid>
              <a:tr h="777247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Coût des prestations annuelles assumées par l’exploitant (en €HT)</a:t>
                      </a:r>
                      <a:endParaRPr lang="fr-FR" sz="14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Coût P2 annuel, Coût P3 annuel</a:t>
                      </a: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1061731171"/>
                  </a:ext>
                </a:extLst>
              </a:tr>
              <a:tr h="519743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Objectifs de performance énergétique</a:t>
                      </a:r>
                      <a:endParaRPr lang="fr-FR" sz="14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marL="0" marR="0" lvl="0" indent="0" algn="l" defTabSz="147512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Préciser la v</a:t>
                      </a:r>
                      <a:r>
                        <a:rPr lang="fr-FR" alt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aleur chiffrée de performance conventionnelle, performance réelle,…</a:t>
                      </a: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1328837007"/>
                  </a:ext>
                </a:extLst>
              </a:tr>
              <a:tr h="733052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Type de production de chaleur</a:t>
                      </a:r>
                      <a:endParaRPr lang="fr-FR" sz="14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Si multisite, à préciser pour chaque site</a:t>
                      </a: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3461410788"/>
                  </a:ext>
                </a:extLst>
              </a:tr>
              <a:tr h="718937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Type de production d’ECS</a:t>
                      </a:r>
                      <a:endParaRPr lang="fr-FR" sz="14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Si multisite, à préciser pour chaque site</a:t>
                      </a: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221297724"/>
                  </a:ext>
                </a:extLst>
              </a:tr>
              <a:tr h="718937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GTB</a:t>
                      </a: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Oui / Non, Périmètre</a:t>
                      </a: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639872543"/>
                  </a:ext>
                </a:extLst>
              </a:tr>
              <a:tr h="718937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Type de ventilation</a:t>
                      </a: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Si multisite, à préciser pour chaque site</a:t>
                      </a: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1973652387"/>
                  </a:ext>
                </a:extLst>
              </a:tr>
              <a:tr h="519743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Présence d’énergies renouvelables</a:t>
                      </a:r>
                      <a:endParaRPr lang="fr-FR" sz="14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Préciser le type</a:t>
                      </a: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3268749877"/>
                  </a:ext>
                </a:extLst>
              </a:tr>
              <a:tr h="519743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Prestations de Formation / Sensibilisation</a:t>
                      </a: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1100" i="1" u="none" strike="noStrike" kern="1200" dirty="0">
                        <a:solidFill>
                          <a:schemeClr val="dk1"/>
                        </a:solidFill>
                        <a:effectLst/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2322449471"/>
                  </a:ext>
                </a:extLst>
              </a:tr>
              <a:tr h="44892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Complexité de l’opération</a:t>
                      </a: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1100" i="1" u="none" strike="noStrike" kern="1200" dirty="0">
                        <a:solidFill>
                          <a:schemeClr val="dk1"/>
                        </a:solidFill>
                        <a:effectLst/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35864474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778552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B438C6-C7FA-3196-46D8-FB6137D0E5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C8D493A7-986D-7F44-04A4-129E611CC7B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sz="1800" dirty="0"/>
              <a:t>REF 1 : Compétence </a:t>
            </a:r>
            <a:r>
              <a:rPr lang="fr-FR" altLang="fr-FR" sz="1800" b="1" dirty="0"/>
              <a:t>Bureau d’études </a:t>
            </a:r>
            <a:r>
              <a:rPr lang="fr-FR" altLang="fr-FR" sz="1800" dirty="0"/>
              <a:t>« Thermique / CVC »</a:t>
            </a:r>
            <a:endParaRPr lang="fr-FR" sz="1800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7C33A961-C7B1-9256-60B8-D25816C81EFE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E6E96F3B-AEAC-49D6-8DE8-EB231740FEAC}" type="slidenum">
              <a:rPr lang="fr-FR" smtClean="0"/>
              <a:pPr/>
              <a:t>3</a:t>
            </a:fld>
            <a:endParaRPr lang="fr-FR"/>
          </a:p>
        </p:txBody>
      </p:sp>
      <p:graphicFrame>
        <p:nvGraphicFramePr>
          <p:cNvPr id="3" name="Tableau 2">
            <a:extLst>
              <a:ext uri="{FF2B5EF4-FFF2-40B4-BE49-F238E27FC236}">
                <a16:creationId xmlns:a16="http://schemas.microsoft.com/office/drawing/2014/main" id="{309823D1-3097-2033-64B2-C39B8ED5C0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2336882"/>
              </p:ext>
            </p:extLst>
          </p:nvPr>
        </p:nvGraphicFramePr>
        <p:xfrm>
          <a:off x="84349" y="1100771"/>
          <a:ext cx="12023301" cy="5651963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2201651">
                  <a:extLst>
                    <a:ext uri="{9D8B030D-6E8A-4147-A177-3AD203B41FA5}">
                      <a16:colId xmlns:a16="http://schemas.microsoft.com/office/drawing/2014/main" val="610930821"/>
                    </a:ext>
                  </a:extLst>
                </a:gridCol>
                <a:gridCol w="9821650">
                  <a:extLst>
                    <a:ext uri="{9D8B030D-6E8A-4147-A177-3AD203B41FA5}">
                      <a16:colId xmlns:a16="http://schemas.microsoft.com/office/drawing/2014/main" val="4084348247"/>
                    </a:ext>
                  </a:extLst>
                </a:gridCol>
              </a:tblGrid>
              <a:tr h="434441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Objet de l’opération</a:t>
                      </a: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alt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Préciser type de bâtiment : tertiaire, enseignement, etc.</a:t>
                      </a:r>
                    </a:p>
                    <a:p>
                      <a:pPr algn="l" fontAlgn="ctr"/>
                      <a:r>
                        <a:rPr lang="fr-FR" alt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Préciser construction, rénovation énergétique, etc.</a:t>
                      </a: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537807718"/>
                  </a:ext>
                </a:extLst>
              </a:tr>
              <a:tr h="402402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Lieu de l’opération</a:t>
                      </a: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1100" b="0" i="1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3854745538"/>
                  </a:ext>
                </a:extLst>
              </a:tr>
              <a:tr h="47336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Maître d’ouvrage</a:t>
                      </a:r>
                      <a:endParaRPr lang="fr-FR" sz="14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Public/Privée, Nom</a:t>
                      </a: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3714235536"/>
                  </a:ext>
                </a:extLst>
              </a:tr>
              <a:tr h="402402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Type de marché</a:t>
                      </a:r>
                      <a:endParaRPr lang="fr-FR" sz="14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alt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Préciser marché séparé, CR, MGP, CPE, privé</a:t>
                      </a:r>
                      <a:endParaRPr lang="fr-FR" sz="1100" i="1" u="none" strike="noStrike" kern="1200" dirty="0">
                        <a:solidFill>
                          <a:schemeClr val="dk1"/>
                        </a:solidFill>
                        <a:effectLst/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3838239276"/>
                  </a:ext>
                </a:extLst>
              </a:tr>
              <a:tr h="402402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Durée d’exécution</a:t>
                      </a:r>
                      <a:endParaRPr lang="fr-FR" sz="14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alt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Préciser durée du marché, durée des travaux, phasage, etc.</a:t>
                      </a:r>
                    </a:p>
                    <a:p>
                      <a:pPr algn="l" fontAlgn="ctr"/>
                      <a:r>
                        <a:rPr 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Si multisite, préciser pour chaque site/phase.</a:t>
                      </a: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2283817538"/>
                  </a:ext>
                </a:extLst>
              </a:tr>
              <a:tr h="797541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Composition du groupement entreprise/MOE/BE</a:t>
                      </a:r>
                      <a:endParaRPr lang="fr-FR" sz="14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1100" b="0" i="1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3027313729"/>
                  </a:ext>
                </a:extLst>
              </a:tr>
              <a:tr h="402402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Rôle du candidat</a:t>
                      </a:r>
                      <a:endParaRPr lang="fr-FR" sz="14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alt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Préciser mandataire, cotraitant, sous traitant ….</a:t>
                      </a:r>
                      <a:endParaRPr lang="fr-FR" sz="1100" i="1" u="none" strike="noStrike" kern="1200" dirty="0">
                        <a:solidFill>
                          <a:schemeClr val="dk1"/>
                        </a:solidFill>
                        <a:effectLst/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1508115833"/>
                  </a:ext>
                </a:extLst>
              </a:tr>
              <a:tr h="42435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Mission</a:t>
                      </a:r>
                      <a:endParaRPr lang="fr-FR" sz="14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alt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Préciser maître d’œuvre, réalisation de travaux, OPC, études, autres, …</a:t>
                      </a:r>
                      <a:endParaRPr lang="fr-FR" sz="1100" i="1" u="none" strike="noStrike" kern="1200" dirty="0">
                        <a:solidFill>
                          <a:schemeClr val="dk1"/>
                        </a:solidFill>
                        <a:effectLst/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2994818175"/>
                  </a:ext>
                </a:extLst>
              </a:tr>
              <a:tr h="705457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Avancement / Date de livraison</a:t>
                      </a:r>
                      <a:endParaRPr lang="fr-FR" sz="14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1100" i="1" u="none" strike="noStrike" kern="1200" dirty="0">
                        <a:solidFill>
                          <a:schemeClr val="dk1"/>
                        </a:solidFill>
                        <a:effectLst/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4207775079"/>
                  </a:ext>
                </a:extLst>
              </a:tr>
              <a:tr h="402402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Surface bâtiment SU (m²)</a:t>
                      </a: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1100" i="1" u="none" strike="noStrike" kern="1200" dirty="0">
                        <a:solidFill>
                          <a:schemeClr val="dk1"/>
                        </a:solidFill>
                        <a:effectLst/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2872075767"/>
                  </a:ext>
                </a:extLst>
              </a:tr>
              <a:tr h="402402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Surface bâtiment SDP (m²)</a:t>
                      </a:r>
                      <a:endParaRPr lang="fr-FR" sz="14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1100" i="1" u="none" strike="noStrike" kern="1200" dirty="0">
                        <a:solidFill>
                          <a:schemeClr val="dk1"/>
                        </a:solidFill>
                        <a:effectLst/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2276978919"/>
                  </a:ext>
                </a:extLst>
              </a:tr>
              <a:tr h="402402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i="0" u="none" strike="noStrike" dirty="0" err="1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Monosite</a:t>
                      </a:r>
                      <a:r>
                        <a:rPr lang="fr-FR" sz="1400" b="1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/ Multisite</a:t>
                      </a: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Si multisite, préciser nombre de sites, localisation, sites dans un même périmètre géographique, sites éloignés, etc. </a:t>
                      </a: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3008961077"/>
                  </a:ext>
                </a:extLst>
              </a:tr>
            </a:tbl>
          </a:graphicData>
        </a:graphic>
      </p:graphicFrame>
      <p:sp>
        <p:nvSpPr>
          <p:cNvPr id="6" name="Rectangle 3">
            <a:extLst>
              <a:ext uri="{FF2B5EF4-FFF2-40B4-BE49-F238E27FC236}">
                <a16:creationId xmlns:a16="http://schemas.microsoft.com/office/drawing/2014/main" id="{99B11FA8-ACEF-1F72-8BA5-CA455D3024A5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469829"/>
            <a:ext cx="7343775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r>
              <a:rPr lang="fr-FR" altLang="fr-FR" sz="1100" b="1" u="sng" dirty="0"/>
              <a:t>Renseignements sur le candidat :</a:t>
            </a:r>
          </a:p>
          <a:p>
            <a:pPr algn="just" eaLnBrk="1" hangingPunct="1"/>
            <a:r>
              <a:rPr lang="fr-FR" altLang="fr-FR" sz="1200" b="1" dirty="0"/>
              <a:t>Rôle au sein du groupement : </a:t>
            </a:r>
            <a:r>
              <a:rPr lang="fr-FR" altLang="fr-FR" sz="1200" b="1" i="1" dirty="0">
                <a:solidFill>
                  <a:srgbClr val="FF0000"/>
                </a:solidFill>
              </a:rPr>
              <a:t>A remplir</a:t>
            </a:r>
          </a:p>
          <a:p>
            <a:pPr algn="just" eaLnBrk="1" hangingPunct="1"/>
            <a:r>
              <a:rPr lang="fr-FR" altLang="fr-FR" sz="1200" b="1" dirty="0"/>
              <a:t>Nom du candidat : </a:t>
            </a:r>
            <a:r>
              <a:rPr lang="fr-FR" altLang="fr-FR" sz="1200" b="1" i="1" dirty="0">
                <a:solidFill>
                  <a:srgbClr val="FF0000"/>
                </a:solidFill>
              </a:rPr>
              <a:t>A remplir</a:t>
            </a:r>
          </a:p>
        </p:txBody>
      </p:sp>
    </p:spTree>
    <p:extLst>
      <p:ext uri="{BB962C8B-B14F-4D97-AF65-F5344CB8AC3E}">
        <p14:creationId xmlns:p14="http://schemas.microsoft.com/office/powerpoint/2010/main" val="1909184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5DB6D8-D9E6-F1A5-1D41-D289B3D42E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109CB0F1-E532-5C29-B389-83B43A7DA5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sz="1800" dirty="0"/>
              <a:t>REF 1 : Compétence </a:t>
            </a:r>
            <a:r>
              <a:rPr lang="fr-FR" altLang="fr-FR" sz="1800" b="1" dirty="0"/>
              <a:t>Bureau d’études « </a:t>
            </a:r>
            <a:r>
              <a:rPr lang="fr-FR" altLang="fr-FR" sz="1800" dirty="0"/>
              <a:t>Thermique / CVC » </a:t>
            </a:r>
            <a:endParaRPr lang="fr-FR" sz="1800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E48A2580-3D17-8D65-AD8F-5D2497468240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E6E96F3B-AEAC-49D6-8DE8-EB231740FEAC}" type="slidenum">
              <a:rPr lang="fr-FR" smtClean="0"/>
              <a:pPr/>
              <a:t>4</a:t>
            </a:fld>
            <a:endParaRPr lang="fr-FR"/>
          </a:p>
        </p:txBody>
      </p:sp>
      <p:graphicFrame>
        <p:nvGraphicFramePr>
          <p:cNvPr id="3" name="Tableau 2">
            <a:extLst>
              <a:ext uri="{FF2B5EF4-FFF2-40B4-BE49-F238E27FC236}">
                <a16:creationId xmlns:a16="http://schemas.microsoft.com/office/drawing/2014/main" id="{F390FDD1-B5BD-5BEA-4304-59D2FC1A21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3042090"/>
              </p:ext>
            </p:extLst>
          </p:nvPr>
        </p:nvGraphicFramePr>
        <p:xfrm>
          <a:off x="84349" y="1120395"/>
          <a:ext cx="12023301" cy="5611929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2201651">
                  <a:extLst>
                    <a:ext uri="{9D8B030D-6E8A-4147-A177-3AD203B41FA5}">
                      <a16:colId xmlns:a16="http://schemas.microsoft.com/office/drawing/2014/main" val="610930821"/>
                    </a:ext>
                  </a:extLst>
                </a:gridCol>
                <a:gridCol w="9821650">
                  <a:extLst>
                    <a:ext uri="{9D8B030D-6E8A-4147-A177-3AD203B41FA5}">
                      <a16:colId xmlns:a16="http://schemas.microsoft.com/office/drawing/2014/main" val="408434824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Coût travaux (en €HT)</a:t>
                      </a:r>
                      <a:endParaRPr lang="fr-FR" sz="14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Si multisite, préciser au global et pour chaque site, </a:t>
                      </a: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20805491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Coût des prestations assumées par le bureau d’études (en €HT)</a:t>
                      </a:r>
                      <a:endParaRPr lang="fr-FR" sz="14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Si multisite, préciser au global et pour chaque site, </a:t>
                      </a: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10617311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Objectifs de performance énergétique</a:t>
                      </a:r>
                      <a:endParaRPr lang="fr-FR" sz="14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marL="0" marR="0" lvl="0" indent="0" algn="l" defTabSz="147512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Préciser la v</a:t>
                      </a:r>
                      <a:r>
                        <a:rPr lang="fr-FR" alt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aleur chiffrée de performance conventionnelle, performance réelle,…</a:t>
                      </a:r>
                    </a:p>
                    <a:p>
                      <a:pPr marL="0" marR="0" lvl="0" indent="0" algn="l" defTabSz="147512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Si multisite, à préciser au global et pour chaque site</a:t>
                      </a: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1328837007"/>
                  </a:ext>
                </a:extLst>
              </a:tr>
              <a:tr h="108000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Description du programme de l’opération</a:t>
                      </a:r>
                      <a:endParaRPr lang="fr-FR" sz="14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1100" i="1" u="none" strike="noStrike" kern="1200" dirty="0">
                        <a:solidFill>
                          <a:schemeClr val="dk1"/>
                        </a:solidFill>
                        <a:effectLst/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3461410788"/>
                  </a:ext>
                </a:extLst>
              </a:tr>
              <a:tr h="10800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Description des </a:t>
                      </a:r>
                      <a:r>
                        <a:rPr lang="fr-FR" sz="1400" b="1" u="none" strike="noStrike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systèmes mis en œuvre (chauffage, ventilation, froid, ECS, éclairage, etc.)</a:t>
                      </a: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1100" i="1" u="none" strike="noStrike" kern="1200" dirty="0">
                        <a:solidFill>
                          <a:schemeClr val="dk1"/>
                        </a:solidFill>
                        <a:effectLst/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221297724"/>
                  </a:ext>
                </a:extLst>
              </a:tr>
              <a:tr h="108000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Présence d’énergies renouvelables</a:t>
                      </a:r>
                      <a:endParaRPr lang="fr-FR" sz="14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Préciser le type</a:t>
                      </a: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3268749877"/>
                  </a:ext>
                </a:extLst>
              </a:tr>
              <a:tr h="10800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Complexité de l’opération</a:t>
                      </a: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1100" i="1" u="none" strike="noStrike" kern="1200" dirty="0">
                        <a:solidFill>
                          <a:schemeClr val="dk1"/>
                        </a:solidFill>
                        <a:effectLst/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1459298558"/>
                  </a:ext>
                </a:extLst>
              </a:tr>
            </a:tbl>
          </a:graphicData>
        </a:graphic>
      </p:graphicFrame>
      <p:sp>
        <p:nvSpPr>
          <p:cNvPr id="6" name="Rectangle 3">
            <a:extLst>
              <a:ext uri="{FF2B5EF4-FFF2-40B4-BE49-F238E27FC236}">
                <a16:creationId xmlns:a16="http://schemas.microsoft.com/office/drawing/2014/main" id="{F036D2A5-6479-8D27-92B6-BF3532FD74E6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-5330" y="464041"/>
            <a:ext cx="7343775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r>
              <a:rPr lang="fr-FR" altLang="fr-FR" sz="1100" b="1" u="sng" dirty="0"/>
              <a:t>Renseignements sur le candidat :</a:t>
            </a:r>
          </a:p>
          <a:p>
            <a:pPr algn="just" eaLnBrk="1" hangingPunct="1"/>
            <a:r>
              <a:rPr lang="fr-FR" altLang="fr-FR" sz="1200" b="1" dirty="0"/>
              <a:t>Rôle au sein du groupement : </a:t>
            </a:r>
            <a:r>
              <a:rPr lang="fr-FR" altLang="fr-FR" sz="1200" b="1" i="1" dirty="0">
                <a:solidFill>
                  <a:srgbClr val="FF0000"/>
                </a:solidFill>
              </a:rPr>
              <a:t>A remplir</a:t>
            </a:r>
          </a:p>
          <a:p>
            <a:pPr algn="just" eaLnBrk="1" hangingPunct="1"/>
            <a:r>
              <a:rPr lang="fr-FR" altLang="fr-FR" sz="1200" b="1" dirty="0"/>
              <a:t>Nom du candidat : </a:t>
            </a:r>
            <a:r>
              <a:rPr lang="fr-FR" altLang="fr-FR" sz="1200" b="1" i="1" dirty="0">
                <a:solidFill>
                  <a:srgbClr val="FF0000"/>
                </a:solidFill>
              </a:rPr>
              <a:t>A remplir</a:t>
            </a:r>
          </a:p>
        </p:txBody>
      </p:sp>
    </p:spTree>
    <p:extLst>
      <p:ext uri="{BB962C8B-B14F-4D97-AF65-F5344CB8AC3E}">
        <p14:creationId xmlns:p14="http://schemas.microsoft.com/office/powerpoint/2010/main" val="18605928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A35297-F6F2-F189-B1E5-B7F090B352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1CBAEA13-D760-E10D-27E5-85E4A5619CD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sz="1800" dirty="0"/>
              <a:t>REF 2 : Compétence </a:t>
            </a:r>
            <a:r>
              <a:rPr lang="fr-FR" altLang="fr-FR" sz="1800" b="1" dirty="0"/>
              <a:t>Bureau d’études </a:t>
            </a:r>
            <a:r>
              <a:rPr lang="fr-FR" altLang="fr-FR" sz="1800" dirty="0"/>
              <a:t>« Thermique / CVC »</a:t>
            </a:r>
            <a:endParaRPr lang="fr-FR" sz="1800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FF82103-29F4-FE15-87A8-8ED127CDB8F6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E6E96F3B-AEAC-49D6-8DE8-EB231740FEAC}" type="slidenum">
              <a:rPr lang="fr-FR" smtClean="0"/>
              <a:pPr/>
              <a:t>5</a:t>
            </a:fld>
            <a:endParaRPr lang="fr-FR"/>
          </a:p>
        </p:txBody>
      </p:sp>
      <p:graphicFrame>
        <p:nvGraphicFramePr>
          <p:cNvPr id="3" name="Tableau 2">
            <a:extLst>
              <a:ext uri="{FF2B5EF4-FFF2-40B4-BE49-F238E27FC236}">
                <a16:creationId xmlns:a16="http://schemas.microsoft.com/office/drawing/2014/main" id="{B5C8F98C-9675-7A6F-EBB3-642F29FF10BE}"/>
              </a:ext>
            </a:extLst>
          </p:cNvPr>
          <p:cNvGraphicFramePr>
            <a:graphicFrameLocks noGrp="1"/>
          </p:cNvGraphicFramePr>
          <p:nvPr/>
        </p:nvGraphicFramePr>
        <p:xfrm>
          <a:off x="84349" y="1100771"/>
          <a:ext cx="12023301" cy="5651963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2201651">
                  <a:extLst>
                    <a:ext uri="{9D8B030D-6E8A-4147-A177-3AD203B41FA5}">
                      <a16:colId xmlns:a16="http://schemas.microsoft.com/office/drawing/2014/main" val="610930821"/>
                    </a:ext>
                  </a:extLst>
                </a:gridCol>
                <a:gridCol w="9821650">
                  <a:extLst>
                    <a:ext uri="{9D8B030D-6E8A-4147-A177-3AD203B41FA5}">
                      <a16:colId xmlns:a16="http://schemas.microsoft.com/office/drawing/2014/main" val="4084348247"/>
                    </a:ext>
                  </a:extLst>
                </a:gridCol>
              </a:tblGrid>
              <a:tr h="434441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Objet de l’opération</a:t>
                      </a: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alt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Préciser type de bâtiment : tertiaire, enseignement, etc.</a:t>
                      </a:r>
                    </a:p>
                    <a:p>
                      <a:pPr algn="l" fontAlgn="ctr"/>
                      <a:r>
                        <a:rPr lang="fr-FR" alt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Préciser construction, rénovation énergétique, etc.</a:t>
                      </a: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537807718"/>
                  </a:ext>
                </a:extLst>
              </a:tr>
              <a:tr h="402402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Lieu de l’opération</a:t>
                      </a: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1100" b="0" i="1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3854745538"/>
                  </a:ext>
                </a:extLst>
              </a:tr>
              <a:tr h="47336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Maître d’ouvrage</a:t>
                      </a:r>
                      <a:endParaRPr lang="fr-FR" sz="14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Public/Privée, Nom</a:t>
                      </a: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3714235536"/>
                  </a:ext>
                </a:extLst>
              </a:tr>
              <a:tr h="402402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Type de marché</a:t>
                      </a:r>
                      <a:endParaRPr lang="fr-FR" sz="14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alt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Préciser marché séparé, CR, MGP, CPE, privé</a:t>
                      </a:r>
                      <a:endParaRPr lang="fr-FR" sz="1100" i="1" u="none" strike="noStrike" kern="1200" dirty="0">
                        <a:solidFill>
                          <a:schemeClr val="dk1"/>
                        </a:solidFill>
                        <a:effectLst/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3838239276"/>
                  </a:ext>
                </a:extLst>
              </a:tr>
              <a:tr h="402402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Durée d’exécution</a:t>
                      </a:r>
                      <a:endParaRPr lang="fr-FR" sz="14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alt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Préciser durée du marché, durée des travaux, phasage, etc.</a:t>
                      </a:r>
                    </a:p>
                    <a:p>
                      <a:pPr algn="l" fontAlgn="ctr"/>
                      <a:r>
                        <a:rPr 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Si multisite, préciser pour chaque site/phase.</a:t>
                      </a: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2283817538"/>
                  </a:ext>
                </a:extLst>
              </a:tr>
              <a:tr h="797541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Composition du groupement entreprise/MOE/BE</a:t>
                      </a:r>
                      <a:endParaRPr lang="fr-FR" sz="14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1100" b="0" i="1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3027313729"/>
                  </a:ext>
                </a:extLst>
              </a:tr>
              <a:tr h="402402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Rôle du candidat</a:t>
                      </a:r>
                      <a:endParaRPr lang="fr-FR" sz="14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alt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Préciser mandataire, cotraitant, sous traitant ….</a:t>
                      </a:r>
                      <a:endParaRPr lang="fr-FR" sz="1100" i="1" u="none" strike="noStrike" kern="1200" dirty="0">
                        <a:solidFill>
                          <a:schemeClr val="dk1"/>
                        </a:solidFill>
                        <a:effectLst/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1508115833"/>
                  </a:ext>
                </a:extLst>
              </a:tr>
              <a:tr h="42435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Mission</a:t>
                      </a:r>
                      <a:endParaRPr lang="fr-FR" sz="14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alt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Préciser maître d’œuvre, réalisation de travaux, OPC, études, autres, …</a:t>
                      </a:r>
                      <a:endParaRPr lang="fr-FR" sz="1100" i="1" u="none" strike="noStrike" kern="1200" dirty="0">
                        <a:solidFill>
                          <a:schemeClr val="dk1"/>
                        </a:solidFill>
                        <a:effectLst/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2994818175"/>
                  </a:ext>
                </a:extLst>
              </a:tr>
              <a:tr h="705457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Avancement / Date de livraison</a:t>
                      </a:r>
                      <a:endParaRPr lang="fr-FR" sz="14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1100" i="1" u="none" strike="noStrike" kern="1200" dirty="0">
                        <a:solidFill>
                          <a:schemeClr val="dk1"/>
                        </a:solidFill>
                        <a:effectLst/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4207775079"/>
                  </a:ext>
                </a:extLst>
              </a:tr>
              <a:tr h="402402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Surface bâtiment SU (m²)</a:t>
                      </a: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1100" i="1" u="none" strike="noStrike" kern="1200" dirty="0">
                        <a:solidFill>
                          <a:schemeClr val="dk1"/>
                        </a:solidFill>
                        <a:effectLst/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2872075767"/>
                  </a:ext>
                </a:extLst>
              </a:tr>
              <a:tr h="402402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Surface bâtiment SDP (m²)</a:t>
                      </a:r>
                      <a:endParaRPr lang="fr-FR" sz="14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1100" i="1" u="none" strike="noStrike" kern="1200" dirty="0">
                        <a:solidFill>
                          <a:schemeClr val="dk1"/>
                        </a:solidFill>
                        <a:effectLst/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2276978919"/>
                  </a:ext>
                </a:extLst>
              </a:tr>
              <a:tr h="402402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i="0" u="none" strike="noStrike" dirty="0" err="1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Monosite</a:t>
                      </a:r>
                      <a:r>
                        <a:rPr lang="fr-FR" sz="1400" b="1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/ Multisite</a:t>
                      </a: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Si multisite, préciser nombre de sites, localisation, sites dans un même périmètre géographique, sites éloignés, etc. </a:t>
                      </a: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3008961077"/>
                  </a:ext>
                </a:extLst>
              </a:tr>
            </a:tbl>
          </a:graphicData>
        </a:graphic>
      </p:graphicFrame>
      <p:sp>
        <p:nvSpPr>
          <p:cNvPr id="6" name="Rectangle 3">
            <a:extLst>
              <a:ext uri="{FF2B5EF4-FFF2-40B4-BE49-F238E27FC236}">
                <a16:creationId xmlns:a16="http://schemas.microsoft.com/office/drawing/2014/main" id="{F6CCB0B1-3271-52ED-3BE5-2A6D33E9A319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469829"/>
            <a:ext cx="7343775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r>
              <a:rPr lang="fr-FR" altLang="fr-FR" sz="1100" b="1" u="sng" dirty="0"/>
              <a:t>Renseignements sur le candidat :</a:t>
            </a:r>
          </a:p>
          <a:p>
            <a:pPr algn="just" eaLnBrk="1" hangingPunct="1"/>
            <a:r>
              <a:rPr lang="fr-FR" altLang="fr-FR" sz="1200" b="1" dirty="0"/>
              <a:t>Rôle au sein du groupement : </a:t>
            </a:r>
            <a:r>
              <a:rPr lang="fr-FR" altLang="fr-FR" sz="1200" b="1" i="1" dirty="0">
                <a:solidFill>
                  <a:srgbClr val="FF0000"/>
                </a:solidFill>
              </a:rPr>
              <a:t>A remplir</a:t>
            </a:r>
          </a:p>
          <a:p>
            <a:pPr algn="just" eaLnBrk="1" hangingPunct="1"/>
            <a:r>
              <a:rPr lang="fr-FR" altLang="fr-FR" sz="1200" b="1" dirty="0"/>
              <a:t>Nom du candidat : </a:t>
            </a:r>
            <a:r>
              <a:rPr lang="fr-FR" altLang="fr-FR" sz="1200" b="1" i="1" dirty="0">
                <a:solidFill>
                  <a:srgbClr val="FF0000"/>
                </a:solidFill>
              </a:rPr>
              <a:t>A remplir</a:t>
            </a:r>
          </a:p>
        </p:txBody>
      </p:sp>
    </p:spTree>
    <p:extLst>
      <p:ext uri="{BB962C8B-B14F-4D97-AF65-F5344CB8AC3E}">
        <p14:creationId xmlns:p14="http://schemas.microsoft.com/office/powerpoint/2010/main" val="21302271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4B507F-E346-69D0-6BAB-826525D388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EB7D83E8-C16C-82B0-057A-B11B658AEF2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sz="1800" dirty="0"/>
              <a:t>REF 2 : Compétence </a:t>
            </a:r>
            <a:r>
              <a:rPr lang="fr-FR" altLang="fr-FR" sz="1800" b="1" dirty="0"/>
              <a:t>Bureau d’études « </a:t>
            </a:r>
            <a:r>
              <a:rPr lang="fr-FR" altLang="fr-FR" sz="1800" dirty="0"/>
              <a:t>Thermique / CVC » </a:t>
            </a:r>
            <a:endParaRPr lang="fr-FR" sz="1800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3BB34851-85F2-47C0-C6DE-85A26C09ED11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E6E96F3B-AEAC-49D6-8DE8-EB231740FEAC}" type="slidenum">
              <a:rPr lang="fr-FR" smtClean="0"/>
              <a:pPr/>
              <a:t>6</a:t>
            </a:fld>
            <a:endParaRPr lang="fr-FR"/>
          </a:p>
        </p:txBody>
      </p:sp>
      <p:graphicFrame>
        <p:nvGraphicFramePr>
          <p:cNvPr id="3" name="Tableau 2">
            <a:extLst>
              <a:ext uri="{FF2B5EF4-FFF2-40B4-BE49-F238E27FC236}">
                <a16:creationId xmlns:a16="http://schemas.microsoft.com/office/drawing/2014/main" id="{5E948C1C-51C1-AEF0-9D01-93E9BA24CA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1167516"/>
              </p:ext>
            </p:extLst>
          </p:nvPr>
        </p:nvGraphicFramePr>
        <p:xfrm>
          <a:off x="84349" y="1120395"/>
          <a:ext cx="12023301" cy="5611929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2201651">
                  <a:extLst>
                    <a:ext uri="{9D8B030D-6E8A-4147-A177-3AD203B41FA5}">
                      <a16:colId xmlns:a16="http://schemas.microsoft.com/office/drawing/2014/main" val="610930821"/>
                    </a:ext>
                  </a:extLst>
                </a:gridCol>
                <a:gridCol w="9821650">
                  <a:extLst>
                    <a:ext uri="{9D8B030D-6E8A-4147-A177-3AD203B41FA5}">
                      <a16:colId xmlns:a16="http://schemas.microsoft.com/office/drawing/2014/main" val="408434824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Coût travaux (en €HT)</a:t>
                      </a:r>
                      <a:endParaRPr lang="fr-FR" sz="14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Si multisite, préciser au global et pour chaque site, </a:t>
                      </a: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20805491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Coût des prestations assumées par le bureau d’études (en €HT)</a:t>
                      </a:r>
                      <a:endParaRPr lang="fr-FR" sz="14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Si multisite, préciser au global et pour chaque site, </a:t>
                      </a: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10617311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Objectifs de performance énergétique</a:t>
                      </a:r>
                      <a:endParaRPr lang="fr-FR" sz="14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marL="0" marR="0" lvl="0" indent="0" algn="l" defTabSz="147512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Préciser la v</a:t>
                      </a:r>
                      <a:r>
                        <a:rPr lang="fr-FR" alt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aleur chiffrée de performance conventionnelle, performance réelle,…</a:t>
                      </a:r>
                    </a:p>
                    <a:p>
                      <a:pPr marL="0" marR="0" lvl="0" indent="0" algn="l" defTabSz="147512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Si multisite, à préciser au global et pour chaque site</a:t>
                      </a: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1328837007"/>
                  </a:ext>
                </a:extLst>
              </a:tr>
              <a:tr h="108000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Description du programme de l’opération</a:t>
                      </a:r>
                      <a:endParaRPr lang="fr-FR" sz="14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1100" i="1" u="none" strike="noStrike" kern="1200" dirty="0">
                        <a:solidFill>
                          <a:schemeClr val="dk1"/>
                        </a:solidFill>
                        <a:effectLst/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3461410788"/>
                  </a:ext>
                </a:extLst>
              </a:tr>
              <a:tr h="10800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Description des </a:t>
                      </a:r>
                      <a:r>
                        <a:rPr lang="fr-FR" sz="1400" b="1" u="none" strike="noStrike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systèmes mis en œuvre (chauffage, ventilation, froid, ECS, éclairage, etc.)</a:t>
                      </a: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1100" i="1" u="none" strike="noStrike" kern="1200" dirty="0">
                        <a:solidFill>
                          <a:schemeClr val="dk1"/>
                        </a:solidFill>
                        <a:effectLst/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221297724"/>
                  </a:ext>
                </a:extLst>
              </a:tr>
              <a:tr h="108000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Présence d’énergies renouvelables</a:t>
                      </a:r>
                      <a:endParaRPr lang="fr-FR" sz="14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Préciser le type</a:t>
                      </a: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3268749877"/>
                  </a:ext>
                </a:extLst>
              </a:tr>
              <a:tr h="10800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Complexité de l’opération</a:t>
                      </a: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1100" i="1" u="none" strike="noStrike" kern="1200" dirty="0">
                        <a:solidFill>
                          <a:schemeClr val="dk1"/>
                        </a:solidFill>
                        <a:effectLst/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1459298558"/>
                  </a:ext>
                </a:extLst>
              </a:tr>
            </a:tbl>
          </a:graphicData>
        </a:graphic>
      </p:graphicFrame>
      <p:sp>
        <p:nvSpPr>
          <p:cNvPr id="6" name="Rectangle 3">
            <a:extLst>
              <a:ext uri="{FF2B5EF4-FFF2-40B4-BE49-F238E27FC236}">
                <a16:creationId xmlns:a16="http://schemas.microsoft.com/office/drawing/2014/main" id="{C02293AE-E96F-FF3E-1221-E4F93D535316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-5330" y="464041"/>
            <a:ext cx="7343775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r>
              <a:rPr lang="fr-FR" altLang="fr-FR" sz="1100" b="1" u="sng" dirty="0"/>
              <a:t>Renseignements sur le candidat :</a:t>
            </a:r>
          </a:p>
          <a:p>
            <a:pPr algn="just" eaLnBrk="1" hangingPunct="1"/>
            <a:r>
              <a:rPr lang="fr-FR" altLang="fr-FR" sz="1200" b="1" dirty="0"/>
              <a:t>Rôle au sein du groupement : </a:t>
            </a:r>
            <a:r>
              <a:rPr lang="fr-FR" altLang="fr-FR" sz="1200" b="1" i="1" dirty="0">
                <a:solidFill>
                  <a:srgbClr val="FF0000"/>
                </a:solidFill>
              </a:rPr>
              <a:t>A remplir</a:t>
            </a:r>
          </a:p>
          <a:p>
            <a:pPr algn="just" eaLnBrk="1" hangingPunct="1"/>
            <a:r>
              <a:rPr lang="fr-FR" altLang="fr-FR" sz="1200" b="1" dirty="0"/>
              <a:t>Nom du candidat : </a:t>
            </a:r>
            <a:r>
              <a:rPr lang="fr-FR" altLang="fr-FR" sz="1200" b="1" i="1" dirty="0">
                <a:solidFill>
                  <a:srgbClr val="FF0000"/>
                </a:solidFill>
              </a:rPr>
              <a:t>A remplir</a:t>
            </a:r>
          </a:p>
        </p:txBody>
      </p:sp>
    </p:spTree>
    <p:extLst>
      <p:ext uri="{BB962C8B-B14F-4D97-AF65-F5344CB8AC3E}">
        <p14:creationId xmlns:p14="http://schemas.microsoft.com/office/powerpoint/2010/main" val="9713836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4389C4-46FC-3D96-5635-C5289FC1EF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5C9E40D6-C740-C5C2-00BD-8230DB8955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sz="1800" dirty="0"/>
              <a:t>REF 3 : Compétence </a:t>
            </a:r>
            <a:r>
              <a:rPr lang="fr-FR" altLang="fr-FR" sz="1800" b="1" dirty="0"/>
              <a:t>Travaux « CVC,  CFO/</a:t>
            </a:r>
            <a:r>
              <a:rPr lang="fr-FR" altLang="fr-FR" sz="1800" b="1" dirty="0" err="1"/>
              <a:t>Cfa</a:t>
            </a:r>
            <a:r>
              <a:rPr lang="fr-FR" altLang="fr-FR" sz="1800" b="1" dirty="0"/>
              <a:t>, GTB »</a:t>
            </a:r>
            <a:endParaRPr lang="fr-FR" sz="1800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DE5AFC6C-16EA-5A42-D1C7-6CB8341C0909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E6E96F3B-AEAC-49D6-8DE8-EB231740FEAC}" type="slidenum">
              <a:rPr lang="fr-FR" smtClean="0"/>
              <a:pPr/>
              <a:t>7</a:t>
            </a:fld>
            <a:endParaRPr lang="fr-FR"/>
          </a:p>
        </p:txBody>
      </p:sp>
      <p:graphicFrame>
        <p:nvGraphicFramePr>
          <p:cNvPr id="3" name="Tableau 2">
            <a:extLst>
              <a:ext uri="{FF2B5EF4-FFF2-40B4-BE49-F238E27FC236}">
                <a16:creationId xmlns:a16="http://schemas.microsoft.com/office/drawing/2014/main" id="{2B008733-520E-29D8-5171-4E73F32FE0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5312916"/>
              </p:ext>
            </p:extLst>
          </p:nvPr>
        </p:nvGraphicFramePr>
        <p:xfrm>
          <a:off x="84349" y="1100773"/>
          <a:ext cx="12023301" cy="5651965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2201651">
                  <a:extLst>
                    <a:ext uri="{9D8B030D-6E8A-4147-A177-3AD203B41FA5}">
                      <a16:colId xmlns:a16="http://schemas.microsoft.com/office/drawing/2014/main" val="610930821"/>
                    </a:ext>
                  </a:extLst>
                </a:gridCol>
                <a:gridCol w="9821650">
                  <a:extLst>
                    <a:ext uri="{9D8B030D-6E8A-4147-A177-3AD203B41FA5}">
                      <a16:colId xmlns:a16="http://schemas.microsoft.com/office/drawing/2014/main" val="4084348247"/>
                    </a:ext>
                  </a:extLst>
                </a:gridCol>
              </a:tblGrid>
              <a:tr h="47968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Objet de l’opération</a:t>
                      </a: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alt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Préciser type de bâtiment : tertiaire, enseignement, etc.</a:t>
                      </a:r>
                    </a:p>
                    <a:p>
                      <a:pPr algn="l" fontAlgn="ctr"/>
                      <a:r>
                        <a:rPr lang="fr-FR" alt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Préciser construction, rénovation énergétique, etc.</a:t>
                      </a: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537807718"/>
                  </a:ext>
                </a:extLst>
              </a:tr>
              <a:tr h="398913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Lieu de l’opération</a:t>
                      </a: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1100" b="0" i="1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3854745538"/>
                  </a:ext>
                </a:extLst>
              </a:tr>
              <a:tr h="469257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Maître d’ouvrage</a:t>
                      </a:r>
                      <a:endParaRPr lang="fr-FR" sz="14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Public/Privée, Nom</a:t>
                      </a: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3714235536"/>
                  </a:ext>
                </a:extLst>
              </a:tr>
              <a:tr h="398913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Type de marché</a:t>
                      </a:r>
                      <a:endParaRPr lang="fr-FR" sz="14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alt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Préciser marché séparé, CR, MGP, CPE, privé</a:t>
                      </a:r>
                      <a:endParaRPr lang="fr-FR" sz="1100" i="1" u="none" strike="noStrike" kern="1200" dirty="0">
                        <a:solidFill>
                          <a:schemeClr val="dk1"/>
                        </a:solidFill>
                        <a:effectLst/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3838239276"/>
                  </a:ext>
                </a:extLst>
              </a:tr>
              <a:tr h="398913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Durée d’exécution</a:t>
                      </a:r>
                      <a:endParaRPr lang="fr-FR" sz="14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alt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Préciser durée du marché, durée des travaux, phasage, etc.</a:t>
                      </a:r>
                    </a:p>
                    <a:p>
                      <a:pPr algn="l" fontAlgn="ctr"/>
                      <a:r>
                        <a:rPr 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Si multisite, préciser le phasage (travaux sur plusieurs années,, etc.)</a:t>
                      </a: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2283817538"/>
                  </a:ext>
                </a:extLst>
              </a:tr>
              <a:tr h="790626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Composition du groupement entreprise/MOE/BE</a:t>
                      </a:r>
                      <a:endParaRPr lang="fr-FR" sz="14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1100" b="0" i="1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3027313729"/>
                  </a:ext>
                </a:extLst>
              </a:tr>
              <a:tr h="398913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Rôle du candidat</a:t>
                      </a:r>
                      <a:endParaRPr lang="fr-FR" sz="14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alt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Préciser mandataire, cotraitant, sous traitant ….</a:t>
                      </a:r>
                      <a:endParaRPr lang="fr-FR" sz="1100" i="1" u="none" strike="noStrike" kern="1200" dirty="0">
                        <a:solidFill>
                          <a:schemeClr val="dk1"/>
                        </a:solidFill>
                        <a:effectLst/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1508115833"/>
                  </a:ext>
                </a:extLst>
              </a:tr>
              <a:tr h="42067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Mission</a:t>
                      </a:r>
                      <a:endParaRPr lang="fr-FR" sz="14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alt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Préciser maître d’œuvre, réalisation de travaux, OPC, études, autres, …</a:t>
                      </a:r>
                      <a:endParaRPr lang="fr-FR" sz="1100" i="1" u="none" strike="noStrike" kern="1200" dirty="0">
                        <a:solidFill>
                          <a:schemeClr val="dk1"/>
                        </a:solidFill>
                        <a:effectLst/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2994818175"/>
                  </a:ext>
                </a:extLst>
              </a:tr>
              <a:tr h="699341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Avancement / Date de livraison</a:t>
                      </a:r>
                      <a:endParaRPr lang="fr-FR" sz="14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1100" i="1" u="none" strike="noStrike" kern="1200" dirty="0">
                        <a:solidFill>
                          <a:schemeClr val="dk1"/>
                        </a:solidFill>
                        <a:effectLst/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4207775079"/>
                  </a:ext>
                </a:extLst>
              </a:tr>
              <a:tr h="398913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Surface bâtiment SU (m²)</a:t>
                      </a: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1100" i="1" u="none" strike="noStrike" kern="1200" dirty="0">
                        <a:solidFill>
                          <a:schemeClr val="dk1"/>
                        </a:solidFill>
                        <a:effectLst/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2872075767"/>
                  </a:ext>
                </a:extLst>
              </a:tr>
              <a:tr h="39891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Surface bâtiment SDP (m²)</a:t>
                      </a:r>
                      <a:endParaRPr lang="fr-FR" sz="14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1100" i="1" u="none" strike="noStrike" kern="1200" dirty="0">
                        <a:solidFill>
                          <a:schemeClr val="dk1"/>
                        </a:solidFill>
                        <a:effectLst/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4056813020"/>
                  </a:ext>
                </a:extLst>
              </a:tr>
              <a:tr h="39891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i="0" u="none" strike="noStrike" dirty="0" err="1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Monosite</a:t>
                      </a:r>
                      <a:r>
                        <a:rPr lang="fr-FR" sz="1400" b="1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/ Multisite</a:t>
                      </a: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Si multisite, préciser nombre de sites, localisation, sites dans un même périmètre géographique, sites éloignés, etc. </a:t>
                      </a: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2276978919"/>
                  </a:ext>
                </a:extLst>
              </a:tr>
            </a:tbl>
          </a:graphicData>
        </a:graphic>
      </p:graphicFrame>
      <p:sp>
        <p:nvSpPr>
          <p:cNvPr id="6" name="Rectangle 3">
            <a:extLst>
              <a:ext uri="{FF2B5EF4-FFF2-40B4-BE49-F238E27FC236}">
                <a16:creationId xmlns:a16="http://schemas.microsoft.com/office/drawing/2014/main" id="{F78FD94B-8113-6468-C382-B8D33EA49127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469829"/>
            <a:ext cx="7343775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r>
              <a:rPr lang="fr-FR" altLang="fr-FR" sz="1100" b="1" u="sng" dirty="0"/>
              <a:t>Renseignements sur le candidat :</a:t>
            </a:r>
          </a:p>
          <a:p>
            <a:pPr algn="just" eaLnBrk="1" hangingPunct="1"/>
            <a:r>
              <a:rPr lang="fr-FR" altLang="fr-FR" sz="1200" b="1" dirty="0"/>
              <a:t>Rôle au sein du groupement : </a:t>
            </a:r>
            <a:r>
              <a:rPr lang="fr-FR" altLang="fr-FR" sz="1200" b="1" i="1" dirty="0">
                <a:solidFill>
                  <a:srgbClr val="FF0000"/>
                </a:solidFill>
              </a:rPr>
              <a:t>A remplir</a:t>
            </a:r>
          </a:p>
          <a:p>
            <a:pPr algn="just" eaLnBrk="1" hangingPunct="1"/>
            <a:r>
              <a:rPr lang="fr-FR" altLang="fr-FR" sz="1200" b="1" dirty="0"/>
              <a:t>Nom du candidat : </a:t>
            </a:r>
            <a:r>
              <a:rPr lang="fr-FR" altLang="fr-FR" sz="1200" b="1" i="1" dirty="0">
                <a:solidFill>
                  <a:srgbClr val="FF0000"/>
                </a:solidFill>
              </a:rPr>
              <a:t>A remplir</a:t>
            </a:r>
          </a:p>
        </p:txBody>
      </p:sp>
    </p:spTree>
    <p:extLst>
      <p:ext uri="{BB962C8B-B14F-4D97-AF65-F5344CB8AC3E}">
        <p14:creationId xmlns:p14="http://schemas.microsoft.com/office/powerpoint/2010/main" val="22345895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4EFDE7-4B92-8133-33F1-0836AD5263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EB0477B9-4C2E-3CAD-DC9A-9B1CE4DFC68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sz="1800" dirty="0"/>
              <a:t>REF 3 : Compétence </a:t>
            </a:r>
            <a:r>
              <a:rPr lang="fr-FR" altLang="fr-FR" sz="1800" dirty="0"/>
              <a:t>Travaux « CVC,  CFO/</a:t>
            </a:r>
            <a:r>
              <a:rPr lang="fr-FR" altLang="fr-FR" sz="1800" dirty="0" err="1"/>
              <a:t>Cfa</a:t>
            </a:r>
            <a:r>
              <a:rPr lang="fr-FR" altLang="fr-FR" sz="1800" dirty="0"/>
              <a:t>, GTB »</a:t>
            </a:r>
            <a:endParaRPr lang="fr-FR" sz="1800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28AB3962-CA20-AE0A-9BAF-D71C582D0FEA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E6E96F3B-AEAC-49D6-8DE8-EB231740FEAC}" type="slidenum">
              <a:rPr lang="fr-FR" smtClean="0"/>
              <a:pPr/>
              <a:t>8</a:t>
            </a:fld>
            <a:endParaRPr lang="fr-FR"/>
          </a:p>
        </p:txBody>
      </p:sp>
      <p:graphicFrame>
        <p:nvGraphicFramePr>
          <p:cNvPr id="3" name="Tableau 2">
            <a:extLst>
              <a:ext uri="{FF2B5EF4-FFF2-40B4-BE49-F238E27FC236}">
                <a16:creationId xmlns:a16="http://schemas.microsoft.com/office/drawing/2014/main" id="{A0D8921C-616B-F56F-8910-75F5E890AF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2684214"/>
              </p:ext>
            </p:extLst>
          </p:nvPr>
        </p:nvGraphicFramePr>
        <p:xfrm>
          <a:off x="84349" y="1094983"/>
          <a:ext cx="12023301" cy="5675259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2201651">
                  <a:extLst>
                    <a:ext uri="{9D8B030D-6E8A-4147-A177-3AD203B41FA5}">
                      <a16:colId xmlns:a16="http://schemas.microsoft.com/office/drawing/2014/main" val="610930821"/>
                    </a:ext>
                  </a:extLst>
                </a:gridCol>
                <a:gridCol w="9821650">
                  <a:extLst>
                    <a:ext uri="{9D8B030D-6E8A-4147-A177-3AD203B41FA5}">
                      <a16:colId xmlns:a16="http://schemas.microsoft.com/office/drawing/2014/main" val="4084348247"/>
                    </a:ext>
                  </a:extLst>
                </a:gridCol>
              </a:tblGrid>
              <a:tr h="304333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Coût travaux (en €HT)</a:t>
                      </a:r>
                      <a:endParaRPr lang="fr-FR" sz="14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Si multisite, préciser au global et pour chaque site, </a:t>
                      </a: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2080549191"/>
                  </a:ext>
                </a:extLst>
              </a:tr>
              <a:tr h="603171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Objectifs de performance énergétique</a:t>
                      </a:r>
                      <a:endParaRPr lang="fr-FR" sz="14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marL="0" marR="0" lvl="0" indent="0" algn="l" defTabSz="147512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Préciser la v</a:t>
                      </a:r>
                      <a:r>
                        <a:rPr lang="fr-FR" alt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aleur chiffrée de performance conventionnelle, performance réelle,…</a:t>
                      </a:r>
                    </a:p>
                    <a:p>
                      <a:pPr marL="0" marR="0" lvl="0" indent="0" algn="l" defTabSz="147512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Si multisite, à préciser au global et pour chaque site</a:t>
                      </a: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1328837007"/>
                  </a:ext>
                </a:extLst>
              </a:tr>
              <a:tr h="80744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Description du programme de l’opération</a:t>
                      </a:r>
                      <a:endParaRPr lang="fr-FR" sz="14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1100" i="1" u="none" strike="noStrike" kern="1200" dirty="0">
                        <a:solidFill>
                          <a:schemeClr val="dk1"/>
                        </a:solidFill>
                        <a:effectLst/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3461410788"/>
                  </a:ext>
                </a:extLst>
              </a:tr>
              <a:tr h="1200846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Description des </a:t>
                      </a:r>
                      <a:r>
                        <a:rPr lang="fr-FR" sz="1400" b="1" u="none" strike="noStrike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systèmes mis en œuvre (chauffage, ventilation, froid, ECS, éclairage, etc.)</a:t>
                      </a: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1100" i="1" u="none" strike="noStrike" kern="1200" dirty="0">
                        <a:solidFill>
                          <a:schemeClr val="dk1"/>
                        </a:solidFill>
                        <a:effectLst/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3303937858"/>
                  </a:ext>
                </a:extLst>
              </a:tr>
              <a:tr h="689866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Présence d’énergies renouvelables</a:t>
                      </a:r>
                      <a:endParaRPr lang="fr-FR" sz="14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1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Préciser le type</a:t>
                      </a: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3268749877"/>
                  </a:ext>
                </a:extLst>
              </a:tr>
              <a:tr h="689866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Planning / Phasage</a:t>
                      </a: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1100" i="1" u="none" strike="noStrike" kern="1200" dirty="0">
                        <a:solidFill>
                          <a:schemeClr val="dk1"/>
                        </a:solidFill>
                        <a:effectLst/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245653680"/>
                  </a:ext>
                </a:extLst>
              </a:tr>
              <a:tr h="689866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Organisation des travaux</a:t>
                      </a: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1100" i="1" u="none" strike="noStrike" kern="1200" dirty="0">
                        <a:solidFill>
                          <a:schemeClr val="dk1"/>
                        </a:solidFill>
                        <a:effectLst/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2752513602"/>
                  </a:ext>
                </a:extLst>
              </a:tr>
              <a:tr h="689866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Complexité de l’opération</a:t>
                      </a:r>
                    </a:p>
                  </a:txBody>
                  <a:tcPr marL="3923" marR="3923" marT="392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1100" i="1" u="none" strike="noStrike" kern="1200" dirty="0">
                        <a:solidFill>
                          <a:schemeClr val="dk1"/>
                        </a:solidFill>
                        <a:effectLst/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</a:endParaRPr>
                    </a:p>
                  </a:txBody>
                  <a:tcPr marL="3923" marR="3923" marT="3923" marB="0" anchor="ctr"/>
                </a:tc>
                <a:extLst>
                  <a:ext uri="{0D108BD9-81ED-4DB2-BD59-A6C34878D82A}">
                    <a16:rowId xmlns:a16="http://schemas.microsoft.com/office/drawing/2014/main" val="1459298558"/>
                  </a:ext>
                </a:extLst>
              </a:tr>
            </a:tbl>
          </a:graphicData>
        </a:graphic>
      </p:graphicFrame>
      <p:sp>
        <p:nvSpPr>
          <p:cNvPr id="6" name="Rectangle 3">
            <a:extLst>
              <a:ext uri="{FF2B5EF4-FFF2-40B4-BE49-F238E27FC236}">
                <a16:creationId xmlns:a16="http://schemas.microsoft.com/office/drawing/2014/main" id="{2F1DB2DA-7FD8-6E5E-DF80-8AA9E1019DF7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-5330" y="464041"/>
            <a:ext cx="7343775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r>
              <a:rPr lang="fr-FR" altLang="fr-FR" sz="1100" b="1" u="sng" dirty="0"/>
              <a:t>Renseignements sur le candidat :</a:t>
            </a:r>
          </a:p>
          <a:p>
            <a:pPr algn="just" eaLnBrk="1" hangingPunct="1"/>
            <a:r>
              <a:rPr lang="fr-FR" altLang="fr-FR" sz="1200" b="1" dirty="0"/>
              <a:t>Rôle au sein du groupement : </a:t>
            </a:r>
            <a:r>
              <a:rPr lang="fr-FR" altLang="fr-FR" sz="1200" b="1" i="1" dirty="0">
                <a:solidFill>
                  <a:srgbClr val="FF0000"/>
                </a:solidFill>
              </a:rPr>
              <a:t>A remplir</a:t>
            </a:r>
          </a:p>
          <a:p>
            <a:pPr algn="just" eaLnBrk="1" hangingPunct="1"/>
            <a:r>
              <a:rPr lang="fr-FR" altLang="fr-FR" sz="1200" b="1" dirty="0"/>
              <a:t>Nom du candidat : </a:t>
            </a:r>
            <a:r>
              <a:rPr lang="fr-FR" altLang="fr-FR" sz="1200" b="1" i="1" dirty="0">
                <a:solidFill>
                  <a:srgbClr val="FF0000"/>
                </a:solidFill>
              </a:rPr>
              <a:t>A remplir</a:t>
            </a:r>
          </a:p>
        </p:txBody>
      </p:sp>
    </p:spTree>
    <p:extLst>
      <p:ext uri="{BB962C8B-B14F-4D97-AF65-F5344CB8AC3E}">
        <p14:creationId xmlns:p14="http://schemas.microsoft.com/office/powerpoint/2010/main" val="20798896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050A15-6405-0C1C-2ACA-CFDAB1EFFB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F4CABD6E-288E-31B7-E5CA-254CE7295B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sz="1800" dirty="0"/>
              <a:t>REF 3 : Compétence </a:t>
            </a:r>
            <a:r>
              <a:rPr lang="fr-FR" altLang="fr-FR" sz="1800" dirty="0"/>
              <a:t>Travaux « CVC,  CFO/</a:t>
            </a:r>
            <a:r>
              <a:rPr lang="fr-FR" altLang="fr-FR" sz="1800" dirty="0" err="1"/>
              <a:t>Cfa</a:t>
            </a:r>
            <a:r>
              <a:rPr lang="fr-FR" altLang="fr-FR" sz="1800" dirty="0"/>
              <a:t>, GTB »</a:t>
            </a:r>
            <a:endParaRPr lang="fr-FR" sz="1800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3320004-7E12-A364-5F8C-A6D82968F4A3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E6E96F3B-AEAC-49D6-8DE8-EB231740FEAC}" type="slidenum">
              <a:rPr lang="fr-FR" smtClean="0"/>
              <a:pPr/>
              <a:t>9</a:t>
            </a:fld>
            <a:endParaRPr lang="fr-FR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1C7C2827-B794-F609-A60D-442C4611CB59}"/>
              </a:ext>
            </a:extLst>
          </p:cNvPr>
          <p:cNvSpPr txBox="1"/>
          <p:nvPr/>
        </p:nvSpPr>
        <p:spPr>
          <a:xfrm>
            <a:off x="139255" y="671059"/>
            <a:ext cx="46912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l">
              <a:buSzPct val="80000"/>
              <a:buFontTx/>
              <a:buNone/>
            </a:pPr>
            <a:r>
              <a:rPr lang="fr-FR" sz="1600" b="1" dirty="0">
                <a:solidFill>
                  <a:schemeClr val="tx1"/>
                </a:solidFill>
                <a:latin typeface="+mn-lt"/>
              </a:rPr>
              <a:t>1 à 3 illustrations du projet</a:t>
            </a:r>
          </a:p>
        </p:txBody>
      </p:sp>
    </p:spTree>
    <p:extLst>
      <p:ext uri="{BB962C8B-B14F-4D97-AF65-F5344CB8AC3E}">
        <p14:creationId xmlns:p14="http://schemas.microsoft.com/office/powerpoint/2010/main" val="279193532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heme/theme1.xml><?xml version="1.0" encoding="utf-8"?>
<a:theme xmlns:a="http://schemas.openxmlformats.org/drawingml/2006/main" name="Theme ALTEREA">
  <a:themeElements>
    <a:clrScheme name="Thème ALTEREA">
      <a:dk1>
        <a:srgbClr val="5F5B58"/>
      </a:dk1>
      <a:lt1>
        <a:sysClr val="window" lastClr="FFFFFF"/>
      </a:lt1>
      <a:dk2>
        <a:srgbClr val="5F5B58"/>
      </a:dk2>
      <a:lt2>
        <a:srgbClr val="B1B2B4"/>
      </a:lt2>
      <a:accent1>
        <a:srgbClr val="F3C345"/>
      </a:accent1>
      <a:accent2>
        <a:srgbClr val="EE722E"/>
      </a:accent2>
      <a:accent3>
        <a:srgbClr val="256389"/>
      </a:accent3>
      <a:accent4>
        <a:srgbClr val="93C01F"/>
      </a:accent4>
      <a:accent5>
        <a:srgbClr val="40BFEF"/>
      </a:accent5>
      <a:accent6>
        <a:srgbClr val="951F81"/>
      </a:accent6>
      <a:hlink>
        <a:srgbClr val="92BCA5"/>
      </a:hlink>
      <a:folHlink>
        <a:srgbClr val="FF0000"/>
      </a:folHlink>
    </a:clrScheme>
    <a:fontScheme name="Montserrat ALTYN">
      <a:majorFont>
        <a:latin typeface="Montserrat"/>
        <a:ea typeface=""/>
        <a:cs typeface=""/>
      </a:majorFont>
      <a:minorFont>
        <a:latin typeface="Montserrat"/>
        <a:ea typeface=""/>
        <a:cs typeface=""/>
      </a:minorFont>
    </a:fontScheme>
    <a:fmtScheme name="Solides discrets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0" indent="0" algn="l">
          <a:buSzPct val="80000"/>
          <a:buFontTx/>
          <a:buNone/>
          <a:defRPr sz="1400" dirty="0" smtClean="0">
            <a:solidFill>
              <a:schemeClr val="tx1"/>
            </a:solidFill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LTEREA_2025" id="{071502BC-BA5F-4645-A185-0F15272A19BB}" vid="{6080EE20-8BB8-46ED-8BAF-85628CD39922}"/>
    </a:ext>
  </a:extLst>
</a:theme>
</file>

<file path=ppt/theme/theme2.xml><?xml version="1.0" encoding="utf-8"?>
<a:theme xmlns:a="http://schemas.openxmlformats.org/drawingml/2006/main" name="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ALTEREA_2025" id="{071502BC-BA5F-4645-A185-0F15272A19BB}" vid="{13D22549-585D-4CF1-A218-BAD03F464AB7}"/>
    </a:ext>
  </a:extLst>
</a:theme>
</file>

<file path=ppt/theme/theme3.xml><?xml version="1.0" encoding="utf-8"?>
<a:theme xmlns:a="http://schemas.openxmlformats.org/drawingml/2006/main" name="Thème Office">
  <a:themeElements>
    <a:clrScheme name="Thème ALTYN">
      <a:dk1>
        <a:srgbClr val="5F5B58"/>
      </a:dk1>
      <a:lt1>
        <a:sysClr val="window" lastClr="FFFFFF"/>
      </a:lt1>
      <a:dk2>
        <a:srgbClr val="5F5B58"/>
      </a:dk2>
      <a:lt2>
        <a:srgbClr val="B1B2B4"/>
      </a:lt2>
      <a:accent1>
        <a:srgbClr val="92BCA5"/>
      </a:accent1>
      <a:accent2>
        <a:srgbClr val="EE722E"/>
      </a:accent2>
      <a:accent3>
        <a:srgbClr val="256389"/>
      </a:accent3>
      <a:accent4>
        <a:srgbClr val="93C01F"/>
      </a:accent4>
      <a:accent5>
        <a:srgbClr val="F3C345"/>
      </a:accent5>
      <a:accent6>
        <a:srgbClr val="951F81"/>
      </a:accent6>
      <a:hlink>
        <a:srgbClr val="60A8D4"/>
      </a:hlink>
      <a:folHlink>
        <a:srgbClr val="DC5BC6"/>
      </a:folHlink>
    </a:clrScheme>
    <a:fontScheme name="Montserrat ALTYN">
      <a:majorFont>
        <a:latin typeface="Montserrat"/>
        <a:ea typeface=""/>
        <a:cs typeface=""/>
      </a:majorFont>
      <a:minorFont>
        <a:latin typeface="Montserra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Thème Office">
  <a:themeElements>
    <a:clrScheme name="Thème ALTYN">
      <a:dk1>
        <a:srgbClr val="5F5B58"/>
      </a:dk1>
      <a:lt1>
        <a:sysClr val="window" lastClr="FFFFFF"/>
      </a:lt1>
      <a:dk2>
        <a:srgbClr val="5F5B58"/>
      </a:dk2>
      <a:lt2>
        <a:srgbClr val="B1B2B4"/>
      </a:lt2>
      <a:accent1>
        <a:srgbClr val="92BCA5"/>
      </a:accent1>
      <a:accent2>
        <a:srgbClr val="EE722E"/>
      </a:accent2>
      <a:accent3>
        <a:srgbClr val="256389"/>
      </a:accent3>
      <a:accent4>
        <a:srgbClr val="93C01F"/>
      </a:accent4>
      <a:accent5>
        <a:srgbClr val="F3C345"/>
      </a:accent5>
      <a:accent6>
        <a:srgbClr val="951F81"/>
      </a:accent6>
      <a:hlink>
        <a:srgbClr val="60A8D4"/>
      </a:hlink>
      <a:folHlink>
        <a:srgbClr val="DC5BC6"/>
      </a:folHlink>
    </a:clrScheme>
    <a:fontScheme name="Montserrat ALTYN">
      <a:majorFont>
        <a:latin typeface="Montserrat"/>
        <a:ea typeface=""/>
        <a:cs typeface=""/>
      </a:majorFont>
      <a:minorFont>
        <a:latin typeface="Montserra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webextensions/_rels/taskpanes.xml.rels><?xml version="1.0" encoding="UTF-8" standalone="yes"?>
<Relationships xmlns="http://schemas.openxmlformats.org/package/2006/relationships"><Relationship Id="rId2" Type="http://schemas.microsoft.com/office/2011/relationships/webextension" Target="webextension2.xml"/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4">
    <wetp:webextensionref xmlns:r="http://schemas.openxmlformats.org/officeDocument/2006/relationships" r:id="rId1"/>
  </wetp:taskpane>
  <wetp:taskpane dockstate="right" visibility="0" width="350" row="5">
    <wetp:webextensionref xmlns:r="http://schemas.openxmlformats.org/officeDocument/2006/relationships" r:id="rId2"/>
  </wetp:taskpane>
</wetp:taskpanes>
</file>

<file path=ppt/webextensions/webextension1.xml><?xml version="1.0" encoding="utf-8"?>
<we:webextension xmlns:we="http://schemas.microsoft.com/office/webextensions/webextension/2010/11" id="{0D6DEB87-BA0D-4C9D-867F-6CB14A3D6906}">
  <we:reference id="wa200005566" version="3.0.0.2" store="fr-FR" storeType="OMEX"/>
  <we:alternateReferences>
    <we:reference id="wa200005566" version="3.0.0.2" store="wa200005566" storeType="OMEX"/>
  </we:alternateReferences>
  <we:properties/>
  <we:bindings/>
  <we:snapshot xmlns:r="http://schemas.openxmlformats.org/officeDocument/2006/relationships"/>
</we:webextension>
</file>

<file path=ppt/webextensions/webextension2.xml><?xml version="1.0" encoding="utf-8"?>
<we:webextension xmlns:we="http://schemas.microsoft.com/office/webextensions/webextension/2010/11" id="{8C8501B7-CAD6-4A0E-B08D-9C7F3C0530A5}">
  <we:reference id="wa200000729" version="3.19.222.0" store="fr-FR" storeType="OMEX"/>
  <we:alternateReferences>
    <we:reference id="WA200000729" version="3.19.222.0" store="WA200000729" storeType="OMEX"/>
  </we:alternateReferences>
  <we:properties/>
  <we:bindings/>
  <we:snapshot xmlns:r="http://schemas.openxmlformats.org/officeDocument/2006/relationships"/>
</we:webextension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BD4FD658D18F643BFA77C3625903A97" ma:contentTypeVersion="15" ma:contentTypeDescription="Crée un document." ma:contentTypeScope="" ma:versionID="1f3db4a6c018dc55317898634ab9994c">
  <xsd:schema xmlns:xsd="http://www.w3.org/2001/XMLSchema" xmlns:xs="http://www.w3.org/2001/XMLSchema" xmlns:p="http://schemas.microsoft.com/office/2006/metadata/properties" xmlns:ns2="9a7a5930-2d0a-42de-96dd-7312aa770e8a" xmlns:ns3="46cc1520-674c-4a93-b485-5856607cdb0f" targetNamespace="http://schemas.microsoft.com/office/2006/metadata/properties" ma:root="true" ma:fieldsID="0db5fec0d85e751526c42ecd0c40115d" ns2:_="" ns3:_="">
    <xsd:import namespace="9a7a5930-2d0a-42de-96dd-7312aa770e8a"/>
    <xsd:import namespace="46cc1520-674c-4a93-b485-5856607cdb0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bjectDetectorVersions" minOccurs="0"/>
                <xsd:element ref="ns2:MediaServiceLocation" minOccurs="0"/>
                <xsd:element ref="ns2:MediaLengthInSecond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7a5930-2d0a-42de-96dd-7312aa770e8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0ccb952e-b2cb-400e-ab7e-0eb1620911c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6cc1520-674c-4a93-b485-5856607cdb0f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7f499ad7-7ea8-4c35-bdda-f1e3630dcf83}" ma:internalName="TaxCatchAll" ma:showField="CatchAllData" ma:web="46cc1520-674c-4a93-b485-5856607cdb0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46cc1520-674c-4a93-b485-5856607cdb0f" xsi:nil="true"/>
    <lcf76f155ced4ddcb4097134ff3c332f xmlns="9a7a5930-2d0a-42de-96dd-7312aa770e8a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E8F1728-2476-4E5C-BC54-77D72997E328}"/>
</file>

<file path=customXml/itemProps2.xml><?xml version="1.0" encoding="utf-8"?>
<ds:datastoreItem xmlns:ds="http://schemas.openxmlformats.org/officeDocument/2006/customXml" ds:itemID="{80F45B54-D2AC-4FFC-9696-D01E63B07E38}">
  <ds:schemaRefs>
    <ds:schemaRef ds:uri="9a7a5930-2d0a-42de-96dd-7312aa770e8a"/>
    <ds:schemaRef ds:uri="http://schemas.microsoft.com/office/2006/documentManagement/types"/>
    <ds:schemaRef ds:uri="http://purl.org/dc/elements/1.1/"/>
    <ds:schemaRef ds:uri="http://purl.org/dc/terms/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46cc1520-674c-4a93-b485-5856607cdb0f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724A2310-E9EB-4C02-A8B3-BCDB2A4CF53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Annexe 1_References_Conception Réalisation.pptx</Template>
  <TotalTime>421</TotalTime>
  <Words>2729</Words>
  <Application>Microsoft Office PowerPoint</Application>
  <PresentationFormat>Grand écran</PresentationFormat>
  <Paragraphs>390</Paragraphs>
  <Slides>21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21</vt:i4>
      </vt:variant>
    </vt:vector>
  </HeadingPairs>
  <TitlesOfParts>
    <vt:vector size="30" baseType="lpstr">
      <vt:lpstr>Aptos</vt:lpstr>
      <vt:lpstr>Calibri Light</vt:lpstr>
      <vt:lpstr>Wingdings</vt:lpstr>
      <vt:lpstr>Montserrat</vt:lpstr>
      <vt:lpstr>Aptos Display</vt:lpstr>
      <vt:lpstr>Arial</vt:lpstr>
      <vt:lpstr>Titillium</vt:lpstr>
      <vt:lpstr>Theme ALTEREA</vt:lpstr>
      <vt:lpstr>Conception personnalisée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Matthieu FONTAINE</dc:creator>
  <cp:lastModifiedBy>Matthieu FONTAINE</cp:lastModifiedBy>
  <cp:revision>4</cp:revision>
  <dcterms:created xsi:type="dcterms:W3CDTF">2025-02-27T15:23:20Z</dcterms:created>
  <dcterms:modified xsi:type="dcterms:W3CDTF">2026-06-29T15:01:30Z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0x0101003BD4FD658D18F643BFA77C3625903A97</vt:lpwstr>
  </property>
  <property fmtid="{D5CDD505-2E9C-101B-9397-08002B2CF9AE}" pid="3" name="MediaServiceImageTags">
    <vt:lpwstr/>
  </property>
  <property fmtid="{D5CDD505-2E9C-101B-9397-08002B2CF9AE}" pid="4" name="POWCategorie">
    <vt:lpwstr/>
  </property>
  <property fmtid="{D5CDD505-2E9C-101B-9397-08002B2CF9AE}" pid="5" name="Order">
    <vt:r8>8200</vt:r8>
  </property>
  <property fmtid="{D5CDD505-2E9C-101B-9397-08002B2CF9AE}" pid="6" name="xd_Signature">
    <vt:bool>false</vt:bool>
  </property>
  <property fmtid="{D5CDD505-2E9C-101B-9397-08002B2CF9AE}" pid="7" name="xd_ProgID">
    <vt:lpwstr/>
  </property>
  <property fmtid="{D5CDD505-2E9C-101B-9397-08002B2CF9AE}" pid="8" name="ComplianceAssetId">
    <vt:lpwstr/>
  </property>
  <property fmtid="{D5CDD505-2E9C-101B-9397-08002B2CF9AE}" pid="9" name="TemplateUrl">
    <vt:lpwstr/>
  </property>
  <property fmtid="{D5CDD505-2E9C-101B-9397-08002B2CF9AE}" pid="10" name="_ExtendedDescription">
    <vt:lpwstr/>
  </property>
  <property fmtid="{D5CDD505-2E9C-101B-9397-08002B2CF9AE}" pid="11" name="TriggerFlowInfo">
    <vt:lpwstr/>
  </property>
</Properties>
</file>